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0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x="18288000" cy="10287000"/>
  <p:notesSz cx="6858000" cy="9144000"/>
  <p:embeddedFontLst>
    <p:embeddedFont>
      <p:font typeface="Nunito Sans Bold" charset="1" panose="00000800000000000000"/>
      <p:regular r:id="rId97"/>
    </p:embeddedFont>
    <p:embeddedFont>
      <p:font typeface="Nunito Sans" charset="1" panose="00000500000000000000"/>
      <p:regular r:id="rId98"/>
    </p:embeddedFont>
    <p:embeddedFont>
      <p:font typeface="Nunito Sans Semi-Bold" charset="1" panose="00000700000000000000"/>
      <p:regular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Masters/notesMaster1.xml" Type="http://schemas.openxmlformats.org/officeDocument/2006/relationships/notesMaster"/><Relationship Id="rId101" Target="theme/theme2.xml" Type="http://schemas.openxmlformats.org/officeDocument/2006/relationships/theme"/><Relationship Id="rId102" Target="notesSlides/notesSlide1.xml" Type="http://schemas.openxmlformats.org/officeDocument/2006/relationships/note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TERAKHIR 79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https://www.apachefriends.org/download.html"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3.png" Type="http://schemas.openxmlformats.org/officeDocument/2006/relationships/image"/><Relationship Id="rId4" Target="../media/image7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 Id="rId5" Target="../media/image9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9.png" Type="http://schemas.openxmlformats.org/officeDocument/2006/relationships/image"/><Relationship Id="rId4" Target="../media/image10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3.png" Type="http://schemas.openxmlformats.org/officeDocument/2006/relationships/image"/><Relationship Id="rId4" Target="../media/image10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5.png" Type="http://schemas.openxmlformats.org/officeDocument/2006/relationships/image"/><Relationship Id="rId4" Target="../media/image10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5.png" Type="http://schemas.openxmlformats.org/officeDocument/2006/relationships/image"/><Relationship Id="rId4" Target="../media/image10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8.png" Type="http://schemas.openxmlformats.org/officeDocument/2006/relationships/image"/><Relationship Id="rId4" Target="../media/image10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6.png" Type="http://schemas.openxmlformats.org/officeDocument/2006/relationships/image"/><Relationship Id="rId4" Target="../media/image1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8.png" Type="http://schemas.openxmlformats.org/officeDocument/2006/relationships/image"/><Relationship Id="rId4" Target="../media/image11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1.png" Type="http://schemas.openxmlformats.org/officeDocument/2006/relationships/image"/><Relationship Id="rId4" Target="../media/image12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3.png" Type="http://schemas.openxmlformats.org/officeDocument/2006/relationships/image"/><Relationship Id="rId4" Target="../media/image124.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5.png" Type="http://schemas.openxmlformats.org/officeDocument/2006/relationships/image"/><Relationship Id="rId4" Target="../media/image12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7.png" Type="http://schemas.openxmlformats.org/officeDocument/2006/relationships/image"/><Relationship Id="rId4" Target="../media/image128.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9.png" Type="http://schemas.openxmlformats.org/officeDocument/2006/relationships/image"/><Relationship Id="rId4" Target="../media/image13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1.png" Type="http://schemas.openxmlformats.org/officeDocument/2006/relationships/image"/><Relationship Id="rId4" Target="../media/image132.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3.png" Type="http://schemas.openxmlformats.org/officeDocument/2006/relationships/image"/><Relationship Id="rId4" Target="../media/image134.png" Type="http://schemas.openxmlformats.org/officeDocument/2006/relationships/image"/><Relationship Id="rId5" Target="../media/image135.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6.png" Type="http://schemas.openxmlformats.org/officeDocument/2006/relationships/image"/><Relationship Id="rId4" Target="../media/image1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6.png" Type="http://schemas.openxmlformats.org/officeDocument/2006/relationships/image"/><Relationship Id="rId4" Target="../media/image117.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8.png" Type="http://schemas.openxmlformats.org/officeDocument/2006/relationships/image"/><Relationship Id="rId4" Target="../media/image139.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0.png" Type="http://schemas.openxmlformats.org/officeDocument/2006/relationships/image"/><Relationship Id="rId4" Target="../media/image141.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2.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3.png" Type="http://schemas.openxmlformats.org/officeDocument/2006/relationships/image"/><Relationship Id="rId4" Target="../media/image144.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4.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145.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6.png" Type="http://schemas.openxmlformats.org/officeDocument/2006/relationships/image"/><Relationship Id="rId4" Target="../media/image147.png" Type="http://schemas.openxmlformats.org/officeDocument/2006/relationships/image"/><Relationship Id="rId5" Target="../media/image148.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9.png" Type="http://schemas.openxmlformats.org/officeDocument/2006/relationships/image"/><Relationship Id="rId4" Target="../media/image150.png" Type="http://schemas.openxmlformats.org/officeDocument/2006/relationships/image"/><Relationship Id="rId5" Target="../media/image151.png" Type="http://schemas.openxmlformats.org/officeDocument/2006/relationships/image"/><Relationship Id="rId6" Target="../media/image1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3.png" Type="http://schemas.openxmlformats.org/officeDocument/2006/relationships/image"/><Relationship Id="rId4" Target="../media/image154.png" Type="http://schemas.openxmlformats.org/officeDocument/2006/relationships/image"/><Relationship Id="rId5" Target="../media/image155.png" Type="http://schemas.openxmlformats.org/officeDocument/2006/relationships/image"/><Relationship Id="rId6" Target="../media/image156.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7.png" Type="http://schemas.openxmlformats.org/officeDocument/2006/relationships/image"/><Relationship Id="rId4" Target="../media/image158.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9.png" Type="http://schemas.openxmlformats.org/officeDocument/2006/relationships/image"/><Relationship Id="rId4" Target="../media/image160.png" Type="http://schemas.openxmlformats.org/officeDocument/2006/relationships/image"/><Relationship Id="rId5" Target="../media/image161.png" Type="http://schemas.openxmlformats.org/officeDocument/2006/relationships/image"/><Relationship Id="rId6" Target="../media/image162.png" Type="http://schemas.openxmlformats.org/officeDocument/2006/relationships/image"/><Relationship Id="rId7" Target="../media/image163.png" Type="http://schemas.openxmlformats.org/officeDocument/2006/relationships/image"/><Relationship Id="rId8" Target="../media/image164.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5.png" Type="http://schemas.openxmlformats.org/officeDocument/2006/relationships/image"/><Relationship Id="rId4" Target="../media/image166.png" Type="http://schemas.openxmlformats.org/officeDocument/2006/relationships/image"/><Relationship Id="rId5" Target="../media/image167.png" Type="http://schemas.openxmlformats.org/officeDocument/2006/relationships/image"/><Relationship Id="rId6" Target="../media/image168.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9.png" Type="http://schemas.openxmlformats.org/officeDocument/2006/relationships/image"/><Relationship Id="rId4" Target="../media/image170.png" Type="http://schemas.openxmlformats.org/officeDocument/2006/relationships/image"/><Relationship Id="rId5" Target="../media/image171.png" Type="http://schemas.openxmlformats.org/officeDocument/2006/relationships/image"/><Relationship Id="rId6" Target="../media/image172.png" Type="http://schemas.openxmlformats.org/officeDocument/2006/relationships/image"/><Relationship Id="rId7" Target="../media/image173.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4.png" Type="http://schemas.openxmlformats.org/officeDocument/2006/relationships/image"/><Relationship Id="rId4" Target="../media/image175.png" Type="http://schemas.openxmlformats.org/officeDocument/2006/relationships/image"/><Relationship Id="rId5" Target="../media/image176.png" Type="http://schemas.openxmlformats.org/officeDocument/2006/relationships/image"/><Relationship Id="rId6" Target="../media/image177.png" Type="http://schemas.openxmlformats.org/officeDocument/2006/relationships/image"/><Relationship Id="rId7" Target="../media/image178.png" Type="http://schemas.openxmlformats.org/officeDocument/2006/relationships/image"/><Relationship Id="rId8" Target="../media/image179.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0.png" Type="http://schemas.openxmlformats.org/officeDocument/2006/relationships/image"/><Relationship Id="rId4" Target="../media/image181.png" Type="http://schemas.openxmlformats.org/officeDocument/2006/relationships/image"/><Relationship Id="rId5" Target="../media/image182.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3.png" Type="http://schemas.openxmlformats.org/officeDocument/2006/relationships/image"/><Relationship Id="rId4" Target="../media/image184.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5.png" Type="http://schemas.openxmlformats.org/officeDocument/2006/relationships/image"/><Relationship Id="rId4" Target="../media/image18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7.png" Type="http://schemas.openxmlformats.org/officeDocument/2006/relationships/image"/><Relationship Id="rId4" Target="../media/image188.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797" t="-34797" r="-57297" b="-57297"/>
            </a:stretch>
          </a:blipFill>
        </p:spPr>
      </p:sp>
      <p:sp>
        <p:nvSpPr>
          <p:cNvPr name="Freeform 3" id="3"/>
          <p:cNvSpPr/>
          <p:nvPr/>
        </p:nvSpPr>
        <p:spPr>
          <a:xfrm flipH="false" flipV="false" rot="-3207916">
            <a:off x="-902291" y="6371229"/>
            <a:ext cx="7200900" cy="8229600"/>
          </a:xfrm>
          <a:custGeom>
            <a:avLst/>
            <a:gdLst/>
            <a:ahLst/>
            <a:cxnLst/>
            <a:rect r="r" b="b" t="t" l="l"/>
            <a:pathLst>
              <a:path h="8229600" w="7200900">
                <a:moveTo>
                  <a:pt x="0" y="0"/>
                </a:moveTo>
                <a:lnTo>
                  <a:pt x="7200900" y="0"/>
                </a:lnTo>
                <a:lnTo>
                  <a:pt x="72009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85815">
            <a:off x="-4772726" y="4733817"/>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
        <p:nvSpPr>
          <p:cNvPr name="TextBox 5" id="5"/>
          <p:cNvSpPr txBox="true"/>
          <p:nvPr/>
        </p:nvSpPr>
        <p:spPr>
          <a:xfrm rot="0">
            <a:off x="2100396" y="2886082"/>
            <a:ext cx="14087209" cy="1783714"/>
          </a:xfrm>
          <a:prstGeom prst="rect">
            <a:avLst/>
          </a:prstGeom>
        </p:spPr>
        <p:txBody>
          <a:bodyPr anchor="t" rtlCol="false" tIns="0" lIns="0" bIns="0" rIns="0">
            <a:spAutoFit/>
          </a:bodyPr>
          <a:lstStyle/>
          <a:p>
            <a:pPr algn="ctr">
              <a:lnSpc>
                <a:spcPts val="14560"/>
              </a:lnSpc>
            </a:pPr>
            <a:r>
              <a:rPr lang="en-US" b="true" sz="10400">
                <a:solidFill>
                  <a:srgbClr val="404040"/>
                </a:solidFill>
                <a:latin typeface="Nunito Sans Bold"/>
                <a:ea typeface="Nunito Sans Bold"/>
                <a:cs typeface="Nunito Sans Bold"/>
                <a:sym typeface="Nunito Sans Bold"/>
              </a:rPr>
              <a:t>BELAJAR MYSQL </a:t>
            </a:r>
          </a:p>
        </p:txBody>
      </p:sp>
      <p:sp>
        <p:nvSpPr>
          <p:cNvPr name="TextBox 6" id="6"/>
          <p:cNvSpPr txBox="true"/>
          <p:nvPr/>
        </p:nvSpPr>
        <p:spPr>
          <a:xfrm rot="0">
            <a:off x="3944240" y="4555496"/>
            <a:ext cx="10399520" cy="1953260"/>
          </a:xfrm>
          <a:prstGeom prst="rect">
            <a:avLst/>
          </a:prstGeom>
        </p:spPr>
        <p:txBody>
          <a:bodyPr anchor="t" rtlCol="false" tIns="0" lIns="0" bIns="0" rIns="0">
            <a:spAutoFit/>
          </a:bodyPr>
          <a:lstStyle/>
          <a:p>
            <a:pPr algn="ctr">
              <a:lnSpc>
                <a:spcPts val="7840"/>
              </a:lnSpc>
            </a:pPr>
            <a:r>
              <a:rPr lang="en-US" sz="5600">
                <a:solidFill>
                  <a:srgbClr val="404040"/>
                </a:solidFill>
                <a:latin typeface="Nunito Sans"/>
                <a:ea typeface="Nunito Sans"/>
                <a:cs typeface="Nunito Sans"/>
                <a:sym typeface="Nunito Sans"/>
              </a:rPr>
              <a:t>Darma Sugiansyah Mustofa</a:t>
            </a:r>
          </a:p>
          <a:p>
            <a:pPr algn="ctr">
              <a:lnSpc>
                <a:spcPts val="7840"/>
              </a:lnSpc>
            </a:pPr>
            <a:r>
              <a:rPr lang="en-US" sz="5600">
                <a:solidFill>
                  <a:srgbClr val="404040"/>
                </a:solidFill>
                <a:latin typeface="Nunito Sans"/>
                <a:ea typeface="Nunito Sans"/>
                <a:cs typeface="Nunito Sans"/>
                <a:sym typeface="Nunito Sans"/>
              </a:rPr>
              <a:t>10 / XI RPL</a:t>
            </a:r>
          </a:p>
        </p:txBody>
      </p:sp>
      <p:sp>
        <p:nvSpPr>
          <p:cNvPr name="Freeform 7" id="7"/>
          <p:cNvSpPr/>
          <p:nvPr/>
        </p:nvSpPr>
        <p:spPr>
          <a:xfrm flipH="false" flipV="false" rot="7534804">
            <a:off x="13792673" y="-3468596"/>
            <a:ext cx="6933254" cy="7923719"/>
          </a:xfrm>
          <a:custGeom>
            <a:avLst/>
            <a:gdLst/>
            <a:ahLst/>
            <a:cxnLst/>
            <a:rect r="r" b="b" t="t" l="l"/>
            <a:pathLst>
              <a:path h="7923719" w="6933254">
                <a:moveTo>
                  <a:pt x="0" y="0"/>
                </a:moveTo>
                <a:lnTo>
                  <a:pt x="6933254" y="0"/>
                </a:lnTo>
                <a:lnTo>
                  <a:pt x="6933254" y="7923719"/>
                </a:lnTo>
                <a:lnTo>
                  <a:pt x="0" y="7923719"/>
                </a:lnTo>
                <a:lnTo>
                  <a:pt x="0" y="0"/>
                </a:lnTo>
                <a:close/>
              </a:path>
            </a:pathLst>
          </a:custGeom>
          <a:blipFill>
            <a:blip r:embed="rId3"/>
            <a:stretch>
              <a:fillRect l="0" t="0" r="0" b="0"/>
            </a:stretch>
          </a:blipFill>
        </p:spPr>
      </p:sp>
      <p:sp>
        <p:nvSpPr>
          <p:cNvPr name="Freeform 8" id="8"/>
          <p:cNvSpPr/>
          <p:nvPr/>
        </p:nvSpPr>
        <p:spPr>
          <a:xfrm flipH="false" flipV="false" rot="5933096">
            <a:off x="16349107" y="-1793071"/>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7008263" cy="1465319"/>
            <a:chOff x="0" y="0"/>
            <a:chExt cx="3803715" cy="795298"/>
          </a:xfrm>
        </p:grpSpPr>
        <p:sp>
          <p:nvSpPr>
            <p:cNvPr name="Freeform 4" id="4"/>
            <p:cNvSpPr/>
            <p:nvPr/>
          </p:nvSpPr>
          <p:spPr>
            <a:xfrm flipH="false" flipV="false" rot="0">
              <a:off x="0" y="0"/>
              <a:ext cx="3803715" cy="795298"/>
            </a:xfrm>
            <a:custGeom>
              <a:avLst/>
              <a:gdLst/>
              <a:ahLst/>
              <a:cxnLst/>
              <a:rect r="r" b="b" t="t" l="l"/>
              <a:pathLst>
                <a:path h="795298" w="3803715">
                  <a:moveTo>
                    <a:pt x="3679255" y="795298"/>
                  </a:moveTo>
                  <a:lnTo>
                    <a:pt x="124460" y="795298"/>
                  </a:lnTo>
                  <a:cubicBezTo>
                    <a:pt x="55880" y="795298"/>
                    <a:pt x="0" y="739418"/>
                    <a:pt x="0" y="670838"/>
                  </a:cubicBezTo>
                  <a:lnTo>
                    <a:pt x="0" y="124460"/>
                  </a:lnTo>
                  <a:cubicBezTo>
                    <a:pt x="0" y="55880"/>
                    <a:pt x="55880" y="0"/>
                    <a:pt x="124460" y="0"/>
                  </a:cubicBezTo>
                  <a:lnTo>
                    <a:pt x="3679255" y="0"/>
                  </a:lnTo>
                  <a:cubicBezTo>
                    <a:pt x="3747835" y="0"/>
                    <a:pt x="3803715" y="55880"/>
                    <a:pt x="3803715" y="124460"/>
                  </a:cubicBezTo>
                  <a:lnTo>
                    <a:pt x="3803715" y="670838"/>
                  </a:lnTo>
                  <a:cubicBezTo>
                    <a:pt x="3803715" y="739418"/>
                    <a:pt x="3747835" y="795298"/>
                    <a:pt x="3679255" y="795298"/>
                  </a:cubicBezTo>
                  <a:close/>
                </a:path>
              </a:pathLst>
            </a:custGeom>
            <a:solidFill>
              <a:srgbClr val="FADDB7"/>
            </a:solidFill>
          </p:spPr>
        </p:sp>
      </p:grpSp>
      <p:grpSp>
        <p:nvGrpSpPr>
          <p:cNvPr name="Group 5" id="5"/>
          <p:cNvGrpSpPr/>
          <p:nvPr/>
        </p:nvGrpSpPr>
        <p:grpSpPr>
          <a:xfrm rot="0">
            <a:off x="1028700" y="2840155"/>
            <a:ext cx="16076850" cy="1699454"/>
            <a:chOff x="0" y="0"/>
            <a:chExt cx="1752710" cy="185276"/>
          </a:xfrm>
        </p:grpSpPr>
        <p:sp>
          <p:nvSpPr>
            <p:cNvPr name="Freeform 6" id="6"/>
            <p:cNvSpPr/>
            <p:nvPr/>
          </p:nvSpPr>
          <p:spPr>
            <a:xfrm flipH="false" flipV="false" rot="0">
              <a:off x="0" y="0"/>
              <a:ext cx="1752710" cy="185276"/>
            </a:xfrm>
            <a:custGeom>
              <a:avLst/>
              <a:gdLst/>
              <a:ahLst/>
              <a:cxnLst/>
              <a:rect r="r" b="b" t="t" l="l"/>
              <a:pathLst>
                <a:path h="185276" w="1752710">
                  <a:moveTo>
                    <a:pt x="0" y="0"/>
                  </a:moveTo>
                  <a:lnTo>
                    <a:pt x="1752710" y="0"/>
                  </a:lnTo>
                  <a:lnTo>
                    <a:pt x="1752710" y="185276"/>
                  </a:lnTo>
                  <a:lnTo>
                    <a:pt x="0" y="185276"/>
                  </a:lnTo>
                  <a:close/>
                </a:path>
              </a:pathLst>
            </a:custGeom>
            <a:blipFill>
              <a:blip r:embed="rId3"/>
              <a:stretch>
                <a:fillRect l="0" t="-2698" r="0" b="-2698"/>
              </a:stretch>
            </a:blipFill>
          </p:spPr>
        </p:sp>
      </p:grpSp>
      <p:grpSp>
        <p:nvGrpSpPr>
          <p:cNvPr name="Group 7" id="7"/>
          <p:cNvGrpSpPr/>
          <p:nvPr/>
        </p:nvGrpSpPr>
        <p:grpSpPr>
          <a:xfrm rot="0">
            <a:off x="1028700" y="5063484"/>
            <a:ext cx="7008263" cy="1289554"/>
            <a:chOff x="0" y="0"/>
            <a:chExt cx="3803715" cy="699902"/>
          </a:xfrm>
        </p:grpSpPr>
        <p:sp>
          <p:nvSpPr>
            <p:cNvPr name="Freeform 8" id="8"/>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9" id="9"/>
          <p:cNvGrpSpPr/>
          <p:nvPr/>
        </p:nvGrpSpPr>
        <p:grpSpPr>
          <a:xfrm rot="0">
            <a:off x="8368510" y="5063484"/>
            <a:ext cx="9553719" cy="3514308"/>
            <a:chOff x="0" y="0"/>
            <a:chExt cx="679229" cy="249853"/>
          </a:xfrm>
        </p:grpSpPr>
        <p:sp>
          <p:nvSpPr>
            <p:cNvPr name="Freeform 10" id="10"/>
            <p:cNvSpPr/>
            <p:nvPr/>
          </p:nvSpPr>
          <p:spPr>
            <a:xfrm flipH="false" flipV="false" rot="0">
              <a:off x="0" y="0"/>
              <a:ext cx="679229" cy="249853"/>
            </a:xfrm>
            <a:custGeom>
              <a:avLst/>
              <a:gdLst/>
              <a:ahLst/>
              <a:cxnLst/>
              <a:rect r="r" b="b" t="t" l="l"/>
              <a:pathLst>
                <a:path h="249853" w="679229">
                  <a:moveTo>
                    <a:pt x="0" y="0"/>
                  </a:moveTo>
                  <a:lnTo>
                    <a:pt x="679229" y="0"/>
                  </a:lnTo>
                  <a:lnTo>
                    <a:pt x="679229" y="249853"/>
                  </a:lnTo>
                  <a:lnTo>
                    <a:pt x="0" y="249853"/>
                  </a:lnTo>
                  <a:close/>
                </a:path>
              </a:pathLst>
            </a:custGeom>
            <a:blipFill>
              <a:blip r:embed="rId4"/>
              <a:stretch>
                <a:fillRect l="0" t="-857" r="0" b="-857"/>
              </a:stretch>
            </a:blipFill>
          </p:spPr>
        </p:sp>
      </p:grpSp>
      <p:sp>
        <p:nvSpPr>
          <p:cNvPr name="TextBox 11" id="11"/>
          <p:cNvSpPr txBox="true"/>
          <p:nvPr/>
        </p:nvSpPr>
        <p:spPr>
          <a:xfrm rot="0">
            <a:off x="1305272" y="1147314"/>
            <a:ext cx="6455120"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MEMBERI NILAI DEFAULT PADA KOLOM</a:t>
            </a:r>
          </a:p>
        </p:txBody>
      </p:sp>
      <p:sp>
        <p:nvSpPr>
          <p:cNvPr name="TextBox 12" id="12"/>
          <p:cNvSpPr txBox="true"/>
          <p:nvPr/>
        </p:nvSpPr>
        <p:spPr>
          <a:xfrm rot="0">
            <a:off x="1305272" y="542003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5460166" cy="1478080"/>
            <a:chOff x="0" y="0"/>
            <a:chExt cx="8390961" cy="802224"/>
          </a:xfrm>
        </p:grpSpPr>
        <p:sp>
          <p:nvSpPr>
            <p:cNvPr name="Freeform 4" id="4"/>
            <p:cNvSpPr/>
            <p:nvPr/>
          </p:nvSpPr>
          <p:spPr>
            <a:xfrm flipH="false" flipV="false" rot="0">
              <a:off x="0" y="0"/>
              <a:ext cx="8390961" cy="802224"/>
            </a:xfrm>
            <a:custGeom>
              <a:avLst/>
              <a:gdLst/>
              <a:ahLst/>
              <a:cxnLst/>
              <a:rect r="r" b="b" t="t" l="l"/>
              <a:pathLst>
                <a:path h="802224" w="8390961">
                  <a:moveTo>
                    <a:pt x="8266501" y="802224"/>
                  </a:moveTo>
                  <a:lnTo>
                    <a:pt x="124460" y="802224"/>
                  </a:lnTo>
                  <a:cubicBezTo>
                    <a:pt x="55880" y="802224"/>
                    <a:pt x="0" y="746344"/>
                    <a:pt x="0" y="677764"/>
                  </a:cubicBezTo>
                  <a:lnTo>
                    <a:pt x="0" y="124460"/>
                  </a:lnTo>
                  <a:cubicBezTo>
                    <a:pt x="0" y="55880"/>
                    <a:pt x="55880" y="0"/>
                    <a:pt x="124460" y="0"/>
                  </a:cubicBezTo>
                  <a:lnTo>
                    <a:pt x="8266502" y="0"/>
                  </a:lnTo>
                  <a:cubicBezTo>
                    <a:pt x="8335081" y="0"/>
                    <a:pt x="8390961" y="55880"/>
                    <a:pt x="8390961" y="124460"/>
                  </a:cubicBezTo>
                  <a:lnTo>
                    <a:pt x="8390961" y="677764"/>
                  </a:lnTo>
                  <a:cubicBezTo>
                    <a:pt x="8390961" y="746344"/>
                    <a:pt x="8335081" y="802224"/>
                    <a:pt x="8266502" y="802224"/>
                  </a:cubicBezTo>
                  <a:close/>
                </a:path>
              </a:pathLst>
            </a:custGeom>
            <a:solidFill>
              <a:srgbClr val="FADDB7"/>
            </a:solidFill>
          </p:spPr>
        </p:sp>
      </p:grpSp>
      <p:grpSp>
        <p:nvGrpSpPr>
          <p:cNvPr name="Group 5" id="5"/>
          <p:cNvGrpSpPr/>
          <p:nvPr/>
        </p:nvGrpSpPr>
        <p:grpSpPr>
          <a:xfrm rot="0">
            <a:off x="1028700" y="2840155"/>
            <a:ext cx="16076850" cy="1699454"/>
            <a:chOff x="0" y="0"/>
            <a:chExt cx="1752710" cy="185276"/>
          </a:xfrm>
        </p:grpSpPr>
        <p:sp>
          <p:nvSpPr>
            <p:cNvPr name="Freeform 6" id="6"/>
            <p:cNvSpPr/>
            <p:nvPr/>
          </p:nvSpPr>
          <p:spPr>
            <a:xfrm flipH="false" flipV="false" rot="0">
              <a:off x="0" y="0"/>
              <a:ext cx="1752710" cy="185276"/>
            </a:xfrm>
            <a:custGeom>
              <a:avLst/>
              <a:gdLst/>
              <a:ahLst/>
              <a:cxnLst/>
              <a:rect r="r" b="b" t="t" l="l"/>
              <a:pathLst>
                <a:path h="185276" w="1752710">
                  <a:moveTo>
                    <a:pt x="0" y="0"/>
                  </a:moveTo>
                  <a:lnTo>
                    <a:pt x="1752710" y="0"/>
                  </a:lnTo>
                  <a:lnTo>
                    <a:pt x="1752710" y="185276"/>
                  </a:lnTo>
                  <a:lnTo>
                    <a:pt x="0" y="185276"/>
                  </a:lnTo>
                  <a:close/>
                </a:path>
              </a:pathLst>
            </a:custGeom>
            <a:blipFill>
              <a:blip r:embed="rId3"/>
              <a:stretch>
                <a:fillRect l="0" t="-427" r="0" b="-427"/>
              </a:stretch>
            </a:blipFill>
          </p:spPr>
        </p:sp>
      </p:grpSp>
      <p:grpSp>
        <p:nvGrpSpPr>
          <p:cNvPr name="Group 7" id="7"/>
          <p:cNvGrpSpPr/>
          <p:nvPr/>
        </p:nvGrpSpPr>
        <p:grpSpPr>
          <a:xfrm rot="0">
            <a:off x="1028700" y="5063484"/>
            <a:ext cx="7008263" cy="1289554"/>
            <a:chOff x="0" y="0"/>
            <a:chExt cx="3803715" cy="699902"/>
          </a:xfrm>
        </p:grpSpPr>
        <p:sp>
          <p:nvSpPr>
            <p:cNvPr name="Freeform 8" id="8"/>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9" id="9"/>
          <p:cNvGrpSpPr/>
          <p:nvPr/>
        </p:nvGrpSpPr>
        <p:grpSpPr>
          <a:xfrm rot="0">
            <a:off x="8368510" y="5063484"/>
            <a:ext cx="9553719" cy="3514308"/>
            <a:chOff x="0" y="0"/>
            <a:chExt cx="679229" cy="249853"/>
          </a:xfrm>
        </p:grpSpPr>
        <p:sp>
          <p:nvSpPr>
            <p:cNvPr name="Freeform 10" id="10"/>
            <p:cNvSpPr/>
            <p:nvPr/>
          </p:nvSpPr>
          <p:spPr>
            <a:xfrm flipH="false" flipV="false" rot="0">
              <a:off x="0" y="0"/>
              <a:ext cx="679229" cy="249853"/>
            </a:xfrm>
            <a:custGeom>
              <a:avLst/>
              <a:gdLst/>
              <a:ahLst/>
              <a:cxnLst/>
              <a:rect r="r" b="b" t="t" l="l"/>
              <a:pathLst>
                <a:path h="249853" w="679229">
                  <a:moveTo>
                    <a:pt x="0" y="0"/>
                  </a:moveTo>
                  <a:lnTo>
                    <a:pt x="679229" y="0"/>
                  </a:lnTo>
                  <a:lnTo>
                    <a:pt x="679229" y="249853"/>
                  </a:lnTo>
                  <a:lnTo>
                    <a:pt x="0" y="249853"/>
                  </a:lnTo>
                  <a:close/>
                </a:path>
              </a:pathLst>
            </a:custGeom>
            <a:blipFill>
              <a:blip r:embed="rId4"/>
              <a:stretch>
                <a:fillRect l="-3790" t="0" r="-3790" b="0"/>
              </a:stretch>
            </a:blipFill>
          </p:spPr>
        </p:sp>
      </p:grpSp>
      <p:sp>
        <p:nvSpPr>
          <p:cNvPr name="TextBox 11" id="11"/>
          <p:cNvSpPr txBox="true"/>
          <p:nvPr/>
        </p:nvSpPr>
        <p:spPr>
          <a:xfrm rot="0">
            <a:off x="1292343" y="1335840"/>
            <a:ext cx="15549564"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MENGHAPUS KOLOM (SEBELUMNYA TAMBAHKAN KOLOM UNTUK DIHAPUS DULU)</a:t>
            </a:r>
          </a:p>
        </p:txBody>
      </p:sp>
      <p:sp>
        <p:nvSpPr>
          <p:cNvPr name="TextBox 12" id="12"/>
          <p:cNvSpPr txBox="true"/>
          <p:nvPr/>
        </p:nvSpPr>
        <p:spPr>
          <a:xfrm rot="0">
            <a:off x="1305272" y="542003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7008263" cy="1287580"/>
            <a:chOff x="0" y="0"/>
            <a:chExt cx="3803715" cy="698830"/>
          </a:xfrm>
        </p:grpSpPr>
        <p:sp>
          <p:nvSpPr>
            <p:cNvPr name="Freeform 4" id="4"/>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5" id="5"/>
          <p:cNvGrpSpPr/>
          <p:nvPr/>
        </p:nvGrpSpPr>
        <p:grpSpPr>
          <a:xfrm rot="0">
            <a:off x="1028700" y="2840155"/>
            <a:ext cx="16076850" cy="1699454"/>
            <a:chOff x="0" y="0"/>
            <a:chExt cx="1752710" cy="185276"/>
          </a:xfrm>
        </p:grpSpPr>
        <p:sp>
          <p:nvSpPr>
            <p:cNvPr name="Freeform 6" id="6"/>
            <p:cNvSpPr/>
            <p:nvPr/>
          </p:nvSpPr>
          <p:spPr>
            <a:xfrm flipH="false" flipV="false" rot="0">
              <a:off x="0" y="0"/>
              <a:ext cx="1752710" cy="185276"/>
            </a:xfrm>
            <a:custGeom>
              <a:avLst/>
              <a:gdLst/>
              <a:ahLst/>
              <a:cxnLst/>
              <a:rect r="r" b="b" t="t" l="l"/>
              <a:pathLst>
                <a:path h="185276" w="1752710">
                  <a:moveTo>
                    <a:pt x="0" y="0"/>
                  </a:moveTo>
                  <a:lnTo>
                    <a:pt x="1752710" y="0"/>
                  </a:lnTo>
                  <a:lnTo>
                    <a:pt x="1752710" y="185276"/>
                  </a:lnTo>
                  <a:lnTo>
                    <a:pt x="0" y="185276"/>
                  </a:lnTo>
                  <a:close/>
                </a:path>
              </a:pathLst>
            </a:custGeom>
            <a:blipFill>
              <a:blip r:embed="rId3"/>
              <a:stretch>
                <a:fillRect l="0" t="-7544" r="0" b="-7544"/>
              </a:stretch>
            </a:blipFill>
          </p:spPr>
        </p:sp>
      </p:grpSp>
      <p:grpSp>
        <p:nvGrpSpPr>
          <p:cNvPr name="Group 7" id="7"/>
          <p:cNvGrpSpPr/>
          <p:nvPr/>
        </p:nvGrpSpPr>
        <p:grpSpPr>
          <a:xfrm rot="0">
            <a:off x="1028700" y="5063484"/>
            <a:ext cx="7008263" cy="1289554"/>
            <a:chOff x="0" y="0"/>
            <a:chExt cx="3803715" cy="699902"/>
          </a:xfrm>
        </p:grpSpPr>
        <p:sp>
          <p:nvSpPr>
            <p:cNvPr name="Freeform 8" id="8"/>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9" id="9"/>
          <p:cNvGrpSpPr/>
          <p:nvPr/>
        </p:nvGrpSpPr>
        <p:grpSpPr>
          <a:xfrm rot="0">
            <a:off x="8368510" y="5063484"/>
            <a:ext cx="9553719" cy="3514308"/>
            <a:chOff x="0" y="0"/>
            <a:chExt cx="679229" cy="249853"/>
          </a:xfrm>
        </p:grpSpPr>
        <p:sp>
          <p:nvSpPr>
            <p:cNvPr name="Freeform 10" id="10"/>
            <p:cNvSpPr/>
            <p:nvPr/>
          </p:nvSpPr>
          <p:spPr>
            <a:xfrm flipH="false" flipV="false" rot="0">
              <a:off x="0" y="0"/>
              <a:ext cx="679229" cy="249853"/>
            </a:xfrm>
            <a:custGeom>
              <a:avLst/>
              <a:gdLst/>
              <a:ahLst/>
              <a:cxnLst/>
              <a:rect r="r" b="b" t="t" l="l"/>
              <a:pathLst>
                <a:path h="249853" w="679229">
                  <a:moveTo>
                    <a:pt x="0" y="0"/>
                  </a:moveTo>
                  <a:lnTo>
                    <a:pt x="679229" y="0"/>
                  </a:lnTo>
                  <a:lnTo>
                    <a:pt x="679229" y="249853"/>
                  </a:lnTo>
                  <a:lnTo>
                    <a:pt x="0" y="249853"/>
                  </a:lnTo>
                  <a:close/>
                </a:path>
              </a:pathLst>
            </a:custGeom>
            <a:blipFill>
              <a:blip r:embed="rId4"/>
              <a:stretch>
                <a:fillRect l="-4593" t="0" r="-4593" b="0"/>
              </a:stretch>
            </a:blipFill>
          </p:spPr>
        </p:sp>
      </p:grpSp>
      <p:sp>
        <p:nvSpPr>
          <p:cNvPr name="TextBox 11" id="11"/>
          <p:cNvSpPr txBox="true"/>
          <p:nvPr/>
        </p:nvSpPr>
        <p:spPr>
          <a:xfrm rot="0">
            <a:off x="1305272" y="135848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MENGUBAH NAMA KOLOM</a:t>
            </a:r>
          </a:p>
        </p:txBody>
      </p:sp>
      <p:sp>
        <p:nvSpPr>
          <p:cNvPr name="TextBox 12" id="12"/>
          <p:cNvSpPr txBox="true"/>
          <p:nvPr/>
        </p:nvSpPr>
        <p:spPr>
          <a:xfrm rot="0">
            <a:off x="1305272" y="542003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7008263" cy="1287580"/>
            <a:chOff x="0" y="0"/>
            <a:chExt cx="3803715" cy="698830"/>
          </a:xfrm>
        </p:grpSpPr>
        <p:sp>
          <p:nvSpPr>
            <p:cNvPr name="Freeform 4" id="4"/>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5" id="5"/>
          <p:cNvGrpSpPr/>
          <p:nvPr/>
        </p:nvGrpSpPr>
        <p:grpSpPr>
          <a:xfrm rot="0">
            <a:off x="1028700" y="2840155"/>
            <a:ext cx="7008263" cy="2303345"/>
            <a:chOff x="0" y="0"/>
            <a:chExt cx="764046" cy="251112"/>
          </a:xfrm>
        </p:grpSpPr>
        <p:sp>
          <p:nvSpPr>
            <p:cNvPr name="Freeform 6" id="6"/>
            <p:cNvSpPr/>
            <p:nvPr/>
          </p:nvSpPr>
          <p:spPr>
            <a:xfrm flipH="false" flipV="false" rot="0">
              <a:off x="0" y="0"/>
              <a:ext cx="764046" cy="251112"/>
            </a:xfrm>
            <a:custGeom>
              <a:avLst/>
              <a:gdLst/>
              <a:ahLst/>
              <a:cxnLst/>
              <a:rect r="r" b="b" t="t" l="l"/>
              <a:pathLst>
                <a:path h="251112" w="764046">
                  <a:moveTo>
                    <a:pt x="0" y="0"/>
                  </a:moveTo>
                  <a:lnTo>
                    <a:pt x="764046" y="0"/>
                  </a:lnTo>
                  <a:lnTo>
                    <a:pt x="764046" y="251112"/>
                  </a:lnTo>
                  <a:lnTo>
                    <a:pt x="0" y="251112"/>
                  </a:lnTo>
                  <a:close/>
                </a:path>
              </a:pathLst>
            </a:custGeom>
            <a:blipFill>
              <a:blip r:embed="rId3"/>
              <a:stretch>
                <a:fillRect l="0" t="-2459" r="0" b="-2459"/>
              </a:stretch>
            </a:blipFill>
          </p:spPr>
        </p:sp>
      </p:grpSp>
      <p:grpSp>
        <p:nvGrpSpPr>
          <p:cNvPr name="Group 7" id="7"/>
          <p:cNvGrpSpPr/>
          <p:nvPr/>
        </p:nvGrpSpPr>
        <p:grpSpPr>
          <a:xfrm rot="0">
            <a:off x="1028700" y="5382338"/>
            <a:ext cx="7008263" cy="1287580"/>
            <a:chOff x="0" y="0"/>
            <a:chExt cx="3803715" cy="698830"/>
          </a:xfrm>
        </p:grpSpPr>
        <p:sp>
          <p:nvSpPr>
            <p:cNvPr name="Freeform 8" id="8"/>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9" id="9"/>
          <p:cNvGrpSpPr/>
          <p:nvPr/>
        </p:nvGrpSpPr>
        <p:grpSpPr>
          <a:xfrm rot="0">
            <a:off x="1028700" y="7193793"/>
            <a:ext cx="8787611" cy="1215966"/>
            <a:chOff x="0" y="0"/>
            <a:chExt cx="958032" cy="132566"/>
          </a:xfrm>
        </p:grpSpPr>
        <p:sp>
          <p:nvSpPr>
            <p:cNvPr name="Freeform 10" id="10"/>
            <p:cNvSpPr/>
            <p:nvPr/>
          </p:nvSpPr>
          <p:spPr>
            <a:xfrm flipH="false" flipV="false" rot="0">
              <a:off x="0" y="0"/>
              <a:ext cx="958032" cy="132566"/>
            </a:xfrm>
            <a:custGeom>
              <a:avLst/>
              <a:gdLst/>
              <a:ahLst/>
              <a:cxnLst/>
              <a:rect r="r" b="b" t="t" l="l"/>
              <a:pathLst>
                <a:path h="132566" w="958032">
                  <a:moveTo>
                    <a:pt x="0" y="0"/>
                  </a:moveTo>
                  <a:lnTo>
                    <a:pt x="958032" y="0"/>
                  </a:lnTo>
                  <a:lnTo>
                    <a:pt x="958032" y="132566"/>
                  </a:lnTo>
                  <a:lnTo>
                    <a:pt x="0" y="132566"/>
                  </a:lnTo>
                  <a:close/>
                </a:path>
              </a:pathLst>
            </a:custGeom>
            <a:blipFill>
              <a:blip r:embed="rId4"/>
              <a:stretch>
                <a:fillRect l="0" t="-106" r="0" b="-106"/>
              </a:stretch>
            </a:blipFill>
          </p:spPr>
        </p:sp>
      </p:grpSp>
      <p:grpSp>
        <p:nvGrpSpPr>
          <p:cNvPr name="Group 11" id="11"/>
          <p:cNvGrpSpPr/>
          <p:nvPr/>
        </p:nvGrpSpPr>
        <p:grpSpPr>
          <a:xfrm rot="0">
            <a:off x="8649737" y="1028700"/>
            <a:ext cx="7008263" cy="1287580"/>
            <a:chOff x="0" y="0"/>
            <a:chExt cx="3803715" cy="698830"/>
          </a:xfrm>
        </p:grpSpPr>
        <p:sp>
          <p:nvSpPr>
            <p:cNvPr name="Freeform 12" id="12"/>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13" id="13"/>
          <p:cNvGrpSpPr/>
          <p:nvPr/>
        </p:nvGrpSpPr>
        <p:grpSpPr>
          <a:xfrm rot="0">
            <a:off x="8649737" y="2840155"/>
            <a:ext cx="9144000" cy="2303345"/>
            <a:chOff x="0" y="0"/>
            <a:chExt cx="996886" cy="251112"/>
          </a:xfrm>
        </p:grpSpPr>
        <p:sp>
          <p:nvSpPr>
            <p:cNvPr name="Freeform 14" id="14"/>
            <p:cNvSpPr/>
            <p:nvPr/>
          </p:nvSpPr>
          <p:spPr>
            <a:xfrm flipH="false" flipV="false" rot="0">
              <a:off x="0" y="0"/>
              <a:ext cx="996886" cy="251112"/>
            </a:xfrm>
            <a:custGeom>
              <a:avLst/>
              <a:gdLst/>
              <a:ahLst/>
              <a:cxnLst/>
              <a:rect r="r" b="b" t="t" l="l"/>
              <a:pathLst>
                <a:path h="251112" w="996886">
                  <a:moveTo>
                    <a:pt x="0" y="0"/>
                  </a:moveTo>
                  <a:lnTo>
                    <a:pt x="996886" y="0"/>
                  </a:lnTo>
                  <a:lnTo>
                    <a:pt x="996886" y="251112"/>
                  </a:lnTo>
                  <a:lnTo>
                    <a:pt x="0" y="251112"/>
                  </a:lnTo>
                  <a:close/>
                </a:path>
              </a:pathLst>
            </a:custGeom>
            <a:blipFill>
              <a:blip r:embed="rId5"/>
              <a:stretch>
                <a:fillRect l="0" t="-611" r="0" b="-612"/>
              </a:stretch>
            </a:blipFill>
          </p:spPr>
        </p:sp>
      </p:grpSp>
      <p:sp>
        <p:nvSpPr>
          <p:cNvPr name="TextBox 15" id="15"/>
          <p:cNvSpPr txBox="true"/>
          <p:nvPr/>
        </p:nvSpPr>
        <p:spPr>
          <a:xfrm rot="0">
            <a:off x="1305272" y="135848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TABEL PELANGGAN</a:t>
            </a:r>
          </a:p>
        </p:txBody>
      </p:sp>
      <p:sp>
        <p:nvSpPr>
          <p:cNvPr name="TextBox 16" id="16"/>
          <p:cNvSpPr txBox="true"/>
          <p:nvPr/>
        </p:nvSpPr>
        <p:spPr>
          <a:xfrm rot="0">
            <a:off x="1305272" y="5712121"/>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MENAMBAHKAN PRIMARY KEY</a:t>
            </a:r>
          </a:p>
        </p:txBody>
      </p:sp>
      <p:sp>
        <p:nvSpPr>
          <p:cNvPr name="TextBox 17" id="17"/>
          <p:cNvSpPr txBox="true"/>
          <p:nvPr/>
        </p:nvSpPr>
        <p:spPr>
          <a:xfrm rot="0">
            <a:off x="8926309" y="135848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9743633" cy="1287580"/>
            <a:chOff x="0" y="0"/>
            <a:chExt cx="5288329" cy="698830"/>
          </a:xfrm>
        </p:grpSpPr>
        <p:sp>
          <p:nvSpPr>
            <p:cNvPr name="Freeform 4" id="4"/>
            <p:cNvSpPr/>
            <p:nvPr/>
          </p:nvSpPr>
          <p:spPr>
            <a:xfrm flipH="false" flipV="false" rot="0">
              <a:off x="0" y="0"/>
              <a:ext cx="5288330" cy="698831"/>
            </a:xfrm>
            <a:custGeom>
              <a:avLst/>
              <a:gdLst/>
              <a:ahLst/>
              <a:cxnLst/>
              <a:rect r="r" b="b" t="t" l="l"/>
              <a:pathLst>
                <a:path h="698831" w="5288330">
                  <a:moveTo>
                    <a:pt x="5163869" y="698830"/>
                  </a:moveTo>
                  <a:lnTo>
                    <a:pt x="124460" y="698830"/>
                  </a:lnTo>
                  <a:cubicBezTo>
                    <a:pt x="55880" y="698830"/>
                    <a:pt x="0" y="642950"/>
                    <a:pt x="0" y="574370"/>
                  </a:cubicBezTo>
                  <a:lnTo>
                    <a:pt x="0" y="124460"/>
                  </a:lnTo>
                  <a:cubicBezTo>
                    <a:pt x="0" y="55880"/>
                    <a:pt x="55880" y="0"/>
                    <a:pt x="124460" y="0"/>
                  </a:cubicBezTo>
                  <a:lnTo>
                    <a:pt x="5163870" y="0"/>
                  </a:lnTo>
                  <a:cubicBezTo>
                    <a:pt x="5232450" y="0"/>
                    <a:pt x="5288330" y="55880"/>
                    <a:pt x="5288330" y="124460"/>
                  </a:cubicBezTo>
                  <a:lnTo>
                    <a:pt x="5288330" y="574371"/>
                  </a:lnTo>
                  <a:cubicBezTo>
                    <a:pt x="5288330" y="642950"/>
                    <a:pt x="5232450" y="698831"/>
                    <a:pt x="5163870" y="698831"/>
                  </a:cubicBezTo>
                  <a:close/>
                </a:path>
              </a:pathLst>
            </a:custGeom>
            <a:solidFill>
              <a:srgbClr val="FADDB7"/>
            </a:solidFill>
          </p:spPr>
        </p:sp>
      </p:grpSp>
      <p:grpSp>
        <p:nvGrpSpPr>
          <p:cNvPr name="Group 5" id="5"/>
          <p:cNvGrpSpPr/>
          <p:nvPr/>
        </p:nvGrpSpPr>
        <p:grpSpPr>
          <a:xfrm rot="0">
            <a:off x="1028700" y="2840155"/>
            <a:ext cx="16076850" cy="859206"/>
            <a:chOff x="0" y="0"/>
            <a:chExt cx="1752710" cy="93671"/>
          </a:xfrm>
        </p:grpSpPr>
        <p:sp>
          <p:nvSpPr>
            <p:cNvPr name="Freeform 6" id="6"/>
            <p:cNvSpPr/>
            <p:nvPr/>
          </p:nvSpPr>
          <p:spPr>
            <a:xfrm flipH="false" flipV="false" rot="0">
              <a:off x="0" y="0"/>
              <a:ext cx="1752710" cy="93671"/>
            </a:xfrm>
            <a:custGeom>
              <a:avLst/>
              <a:gdLst/>
              <a:ahLst/>
              <a:cxnLst/>
              <a:rect r="r" b="b" t="t" l="l"/>
              <a:pathLst>
                <a:path h="93671" w="1752710">
                  <a:moveTo>
                    <a:pt x="0" y="0"/>
                  </a:moveTo>
                  <a:lnTo>
                    <a:pt x="1752710" y="0"/>
                  </a:lnTo>
                  <a:lnTo>
                    <a:pt x="1752710" y="93671"/>
                  </a:lnTo>
                  <a:lnTo>
                    <a:pt x="0" y="93671"/>
                  </a:lnTo>
                  <a:close/>
                </a:path>
              </a:pathLst>
            </a:custGeom>
            <a:blipFill>
              <a:blip r:embed="rId3"/>
              <a:stretch>
                <a:fillRect l="-2890" t="0" r="-2890" b="0"/>
              </a:stretch>
            </a:blipFill>
          </p:spPr>
        </p:sp>
      </p:grpSp>
      <p:grpSp>
        <p:nvGrpSpPr>
          <p:cNvPr name="Group 7" id="7"/>
          <p:cNvGrpSpPr/>
          <p:nvPr/>
        </p:nvGrpSpPr>
        <p:grpSpPr>
          <a:xfrm rot="0">
            <a:off x="1028700" y="5063484"/>
            <a:ext cx="7008263" cy="1289554"/>
            <a:chOff x="0" y="0"/>
            <a:chExt cx="3803715" cy="699902"/>
          </a:xfrm>
        </p:grpSpPr>
        <p:sp>
          <p:nvSpPr>
            <p:cNvPr name="Freeform 8" id="8"/>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9" id="9"/>
          <p:cNvGrpSpPr/>
          <p:nvPr/>
        </p:nvGrpSpPr>
        <p:grpSpPr>
          <a:xfrm rot="0">
            <a:off x="8368510" y="5063484"/>
            <a:ext cx="9553719" cy="2698773"/>
            <a:chOff x="0" y="0"/>
            <a:chExt cx="679229" cy="191871"/>
          </a:xfrm>
        </p:grpSpPr>
        <p:sp>
          <p:nvSpPr>
            <p:cNvPr name="Freeform 10" id="10"/>
            <p:cNvSpPr/>
            <p:nvPr/>
          </p:nvSpPr>
          <p:spPr>
            <a:xfrm flipH="false" flipV="false" rot="0">
              <a:off x="0" y="0"/>
              <a:ext cx="679229" cy="191871"/>
            </a:xfrm>
            <a:custGeom>
              <a:avLst/>
              <a:gdLst/>
              <a:ahLst/>
              <a:cxnLst/>
              <a:rect r="r" b="b" t="t" l="l"/>
              <a:pathLst>
                <a:path h="191871" w="679229">
                  <a:moveTo>
                    <a:pt x="0" y="0"/>
                  </a:moveTo>
                  <a:lnTo>
                    <a:pt x="679229" y="0"/>
                  </a:lnTo>
                  <a:lnTo>
                    <a:pt x="679229" y="191871"/>
                  </a:lnTo>
                  <a:lnTo>
                    <a:pt x="0" y="191871"/>
                  </a:lnTo>
                  <a:close/>
                </a:path>
              </a:pathLst>
            </a:custGeom>
            <a:blipFill>
              <a:blip r:embed="rId4"/>
              <a:stretch>
                <a:fillRect l="-4142" t="0" r="-4142" b="0"/>
              </a:stretch>
            </a:blipFill>
          </p:spPr>
        </p:sp>
      </p:grpSp>
      <p:sp>
        <p:nvSpPr>
          <p:cNvPr name="TextBox 11" id="11"/>
          <p:cNvSpPr txBox="true"/>
          <p:nvPr/>
        </p:nvSpPr>
        <p:spPr>
          <a:xfrm rot="0">
            <a:off x="1305272" y="1358483"/>
            <a:ext cx="924770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MENAMPILKAN ENGINE YANG DIGUNAKAN</a:t>
            </a:r>
          </a:p>
        </p:txBody>
      </p:sp>
      <p:sp>
        <p:nvSpPr>
          <p:cNvPr name="TextBox 12" id="12"/>
          <p:cNvSpPr txBox="true"/>
          <p:nvPr/>
        </p:nvSpPr>
        <p:spPr>
          <a:xfrm rot="0">
            <a:off x="1305272" y="542003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7008263" cy="1287580"/>
            <a:chOff x="0" y="0"/>
            <a:chExt cx="3803715" cy="698830"/>
          </a:xfrm>
        </p:grpSpPr>
        <p:sp>
          <p:nvSpPr>
            <p:cNvPr name="Freeform 4" id="4"/>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5" id="5"/>
          <p:cNvGrpSpPr/>
          <p:nvPr/>
        </p:nvGrpSpPr>
        <p:grpSpPr>
          <a:xfrm rot="0">
            <a:off x="1028700" y="2840155"/>
            <a:ext cx="7008263" cy="2575190"/>
            <a:chOff x="0" y="0"/>
            <a:chExt cx="764046" cy="280749"/>
          </a:xfrm>
        </p:grpSpPr>
        <p:sp>
          <p:nvSpPr>
            <p:cNvPr name="Freeform 6" id="6"/>
            <p:cNvSpPr/>
            <p:nvPr/>
          </p:nvSpPr>
          <p:spPr>
            <a:xfrm flipH="false" flipV="false" rot="0">
              <a:off x="0" y="0"/>
              <a:ext cx="764046" cy="280749"/>
            </a:xfrm>
            <a:custGeom>
              <a:avLst/>
              <a:gdLst/>
              <a:ahLst/>
              <a:cxnLst/>
              <a:rect r="r" b="b" t="t" l="l"/>
              <a:pathLst>
                <a:path h="280749" w="764046">
                  <a:moveTo>
                    <a:pt x="0" y="0"/>
                  </a:moveTo>
                  <a:lnTo>
                    <a:pt x="764046" y="0"/>
                  </a:lnTo>
                  <a:lnTo>
                    <a:pt x="764046" y="280749"/>
                  </a:lnTo>
                  <a:lnTo>
                    <a:pt x="0" y="280749"/>
                  </a:lnTo>
                  <a:close/>
                </a:path>
              </a:pathLst>
            </a:custGeom>
            <a:blipFill>
              <a:blip r:embed="rId3"/>
              <a:stretch>
                <a:fillRect l="0" t="-1796" r="0" b="-1796"/>
              </a:stretch>
            </a:blipFill>
          </p:spPr>
        </p:sp>
      </p:grpSp>
      <p:grpSp>
        <p:nvGrpSpPr>
          <p:cNvPr name="Group 7" id="7"/>
          <p:cNvGrpSpPr/>
          <p:nvPr/>
        </p:nvGrpSpPr>
        <p:grpSpPr>
          <a:xfrm rot="0">
            <a:off x="1028700" y="6115050"/>
            <a:ext cx="7008263" cy="1500722"/>
            <a:chOff x="0" y="0"/>
            <a:chExt cx="3803715" cy="814513"/>
          </a:xfrm>
        </p:grpSpPr>
        <p:sp>
          <p:nvSpPr>
            <p:cNvPr name="Freeform 8" id="8"/>
            <p:cNvSpPr/>
            <p:nvPr/>
          </p:nvSpPr>
          <p:spPr>
            <a:xfrm flipH="false" flipV="false" rot="0">
              <a:off x="0" y="0"/>
              <a:ext cx="3803715" cy="814513"/>
            </a:xfrm>
            <a:custGeom>
              <a:avLst/>
              <a:gdLst/>
              <a:ahLst/>
              <a:cxnLst/>
              <a:rect r="r" b="b" t="t" l="l"/>
              <a:pathLst>
                <a:path h="814513" w="3803715">
                  <a:moveTo>
                    <a:pt x="3679255" y="814513"/>
                  </a:moveTo>
                  <a:lnTo>
                    <a:pt x="124460" y="814513"/>
                  </a:lnTo>
                  <a:cubicBezTo>
                    <a:pt x="55880" y="814513"/>
                    <a:pt x="0" y="758633"/>
                    <a:pt x="0" y="690053"/>
                  </a:cubicBezTo>
                  <a:lnTo>
                    <a:pt x="0" y="124460"/>
                  </a:lnTo>
                  <a:cubicBezTo>
                    <a:pt x="0" y="55880"/>
                    <a:pt x="55880" y="0"/>
                    <a:pt x="124460" y="0"/>
                  </a:cubicBezTo>
                  <a:lnTo>
                    <a:pt x="3679255" y="0"/>
                  </a:lnTo>
                  <a:cubicBezTo>
                    <a:pt x="3747835" y="0"/>
                    <a:pt x="3803715" y="55880"/>
                    <a:pt x="3803715" y="124460"/>
                  </a:cubicBezTo>
                  <a:lnTo>
                    <a:pt x="3803715" y="690053"/>
                  </a:lnTo>
                  <a:cubicBezTo>
                    <a:pt x="3803715" y="758633"/>
                    <a:pt x="3747835" y="814513"/>
                    <a:pt x="3679255" y="814513"/>
                  </a:cubicBezTo>
                  <a:close/>
                </a:path>
              </a:pathLst>
            </a:custGeom>
            <a:solidFill>
              <a:srgbClr val="FADDB7"/>
            </a:solidFill>
          </p:spPr>
        </p:sp>
      </p:grpSp>
      <p:grpSp>
        <p:nvGrpSpPr>
          <p:cNvPr name="Group 9" id="9"/>
          <p:cNvGrpSpPr/>
          <p:nvPr/>
        </p:nvGrpSpPr>
        <p:grpSpPr>
          <a:xfrm rot="0">
            <a:off x="1028700" y="7926505"/>
            <a:ext cx="13754957" cy="1215966"/>
            <a:chOff x="0" y="0"/>
            <a:chExt cx="1499576" cy="132566"/>
          </a:xfrm>
        </p:grpSpPr>
        <p:sp>
          <p:nvSpPr>
            <p:cNvPr name="Freeform 10" id="10"/>
            <p:cNvSpPr/>
            <p:nvPr/>
          </p:nvSpPr>
          <p:spPr>
            <a:xfrm flipH="false" flipV="false" rot="0">
              <a:off x="0" y="0"/>
              <a:ext cx="1499576" cy="132566"/>
            </a:xfrm>
            <a:custGeom>
              <a:avLst/>
              <a:gdLst/>
              <a:ahLst/>
              <a:cxnLst/>
              <a:rect r="r" b="b" t="t" l="l"/>
              <a:pathLst>
                <a:path h="132566" w="1499576">
                  <a:moveTo>
                    <a:pt x="0" y="0"/>
                  </a:moveTo>
                  <a:lnTo>
                    <a:pt x="1499576" y="0"/>
                  </a:lnTo>
                  <a:lnTo>
                    <a:pt x="1499576" y="132566"/>
                  </a:lnTo>
                  <a:lnTo>
                    <a:pt x="0" y="132566"/>
                  </a:lnTo>
                  <a:close/>
                </a:path>
              </a:pathLst>
            </a:custGeom>
            <a:blipFill>
              <a:blip r:embed="rId4"/>
              <a:stretch>
                <a:fillRect l="0" t="-3118" r="0" b="-3118"/>
              </a:stretch>
            </a:blipFill>
          </p:spPr>
        </p:sp>
      </p:grpSp>
      <p:grpSp>
        <p:nvGrpSpPr>
          <p:cNvPr name="Group 11" id="11"/>
          <p:cNvGrpSpPr/>
          <p:nvPr/>
        </p:nvGrpSpPr>
        <p:grpSpPr>
          <a:xfrm rot="0">
            <a:off x="8649737" y="1028700"/>
            <a:ext cx="7008263" cy="1287580"/>
            <a:chOff x="0" y="0"/>
            <a:chExt cx="3803715" cy="698830"/>
          </a:xfrm>
        </p:grpSpPr>
        <p:sp>
          <p:nvSpPr>
            <p:cNvPr name="Freeform 12" id="12"/>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13" id="13"/>
          <p:cNvGrpSpPr/>
          <p:nvPr/>
        </p:nvGrpSpPr>
        <p:grpSpPr>
          <a:xfrm rot="0">
            <a:off x="8649737" y="2840155"/>
            <a:ext cx="9144000" cy="3468361"/>
            <a:chOff x="0" y="0"/>
            <a:chExt cx="996886" cy="378123"/>
          </a:xfrm>
        </p:grpSpPr>
        <p:sp>
          <p:nvSpPr>
            <p:cNvPr name="Freeform 14" id="14"/>
            <p:cNvSpPr/>
            <p:nvPr/>
          </p:nvSpPr>
          <p:spPr>
            <a:xfrm flipH="false" flipV="false" rot="0">
              <a:off x="0" y="0"/>
              <a:ext cx="996886" cy="378123"/>
            </a:xfrm>
            <a:custGeom>
              <a:avLst/>
              <a:gdLst/>
              <a:ahLst/>
              <a:cxnLst/>
              <a:rect r="r" b="b" t="t" l="l"/>
              <a:pathLst>
                <a:path h="378123" w="996886">
                  <a:moveTo>
                    <a:pt x="0" y="0"/>
                  </a:moveTo>
                  <a:lnTo>
                    <a:pt x="996886" y="0"/>
                  </a:lnTo>
                  <a:lnTo>
                    <a:pt x="996886" y="378123"/>
                  </a:lnTo>
                  <a:lnTo>
                    <a:pt x="0" y="378123"/>
                  </a:lnTo>
                  <a:close/>
                </a:path>
              </a:pathLst>
            </a:custGeom>
            <a:blipFill>
              <a:blip r:embed="rId5"/>
              <a:stretch>
                <a:fillRect l="-1760" t="0" r="-1760" b="0"/>
              </a:stretch>
            </a:blipFill>
          </p:spPr>
        </p:sp>
      </p:grpSp>
      <p:sp>
        <p:nvSpPr>
          <p:cNvPr name="TextBox 15" id="15"/>
          <p:cNvSpPr txBox="true"/>
          <p:nvPr/>
        </p:nvSpPr>
        <p:spPr>
          <a:xfrm rot="0">
            <a:off x="1305272" y="135848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TABEL ORDER</a:t>
            </a:r>
          </a:p>
        </p:txBody>
      </p:sp>
      <p:sp>
        <p:nvSpPr>
          <p:cNvPr name="TextBox 16" id="16"/>
          <p:cNvSpPr txBox="true"/>
          <p:nvPr/>
        </p:nvSpPr>
        <p:spPr>
          <a:xfrm rot="0">
            <a:off x="1305272" y="6251366"/>
            <a:ext cx="6455120"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MENAMBAHKAN KOLOM SETELAH KOLOM</a:t>
            </a:r>
          </a:p>
        </p:txBody>
      </p:sp>
      <p:sp>
        <p:nvSpPr>
          <p:cNvPr name="TextBox 17" id="17"/>
          <p:cNvSpPr txBox="true"/>
          <p:nvPr/>
        </p:nvSpPr>
        <p:spPr>
          <a:xfrm rot="0">
            <a:off x="8926309" y="135848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61482" y="2585475"/>
            <a:ext cx="7008263" cy="1287580"/>
            <a:chOff x="0" y="0"/>
            <a:chExt cx="3803715" cy="698830"/>
          </a:xfrm>
        </p:grpSpPr>
        <p:sp>
          <p:nvSpPr>
            <p:cNvPr name="Freeform 4" id="4"/>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5" id="5"/>
          <p:cNvGrpSpPr/>
          <p:nvPr/>
        </p:nvGrpSpPr>
        <p:grpSpPr>
          <a:xfrm rot="0">
            <a:off x="761482" y="4396930"/>
            <a:ext cx="7008263" cy="2575190"/>
            <a:chOff x="0" y="0"/>
            <a:chExt cx="764046" cy="280749"/>
          </a:xfrm>
        </p:grpSpPr>
        <p:sp>
          <p:nvSpPr>
            <p:cNvPr name="Freeform 6" id="6"/>
            <p:cNvSpPr/>
            <p:nvPr/>
          </p:nvSpPr>
          <p:spPr>
            <a:xfrm flipH="false" flipV="false" rot="0">
              <a:off x="0" y="0"/>
              <a:ext cx="764046" cy="280749"/>
            </a:xfrm>
            <a:custGeom>
              <a:avLst/>
              <a:gdLst/>
              <a:ahLst/>
              <a:cxnLst/>
              <a:rect r="r" b="b" t="t" l="l"/>
              <a:pathLst>
                <a:path h="280749" w="764046">
                  <a:moveTo>
                    <a:pt x="0" y="0"/>
                  </a:moveTo>
                  <a:lnTo>
                    <a:pt x="764046" y="0"/>
                  </a:lnTo>
                  <a:lnTo>
                    <a:pt x="764046" y="280749"/>
                  </a:lnTo>
                  <a:lnTo>
                    <a:pt x="0" y="280749"/>
                  </a:lnTo>
                  <a:close/>
                </a:path>
              </a:pathLst>
            </a:custGeom>
            <a:blipFill>
              <a:blip r:embed="rId3"/>
              <a:stretch>
                <a:fillRect l="-8031" t="0" r="-8031" b="0"/>
              </a:stretch>
            </a:blipFill>
          </p:spPr>
        </p:sp>
      </p:grpSp>
      <p:grpSp>
        <p:nvGrpSpPr>
          <p:cNvPr name="Group 7" id="7"/>
          <p:cNvGrpSpPr/>
          <p:nvPr/>
        </p:nvGrpSpPr>
        <p:grpSpPr>
          <a:xfrm rot="0">
            <a:off x="8382518" y="2585475"/>
            <a:ext cx="7008263" cy="1287580"/>
            <a:chOff x="0" y="0"/>
            <a:chExt cx="3803715" cy="698830"/>
          </a:xfrm>
        </p:grpSpPr>
        <p:sp>
          <p:nvSpPr>
            <p:cNvPr name="Freeform 8" id="8"/>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9" id="9"/>
          <p:cNvGrpSpPr/>
          <p:nvPr/>
        </p:nvGrpSpPr>
        <p:grpSpPr>
          <a:xfrm rot="0">
            <a:off x="8382518" y="4396930"/>
            <a:ext cx="9144000" cy="2866408"/>
            <a:chOff x="0" y="0"/>
            <a:chExt cx="996886" cy="312498"/>
          </a:xfrm>
        </p:grpSpPr>
        <p:sp>
          <p:nvSpPr>
            <p:cNvPr name="Freeform 10" id="10"/>
            <p:cNvSpPr/>
            <p:nvPr/>
          </p:nvSpPr>
          <p:spPr>
            <a:xfrm flipH="false" flipV="false" rot="0">
              <a:off x="0" y="0"/>
              <a:ext cx="996886" cy="312498"/>
            </a:xfrm>
            <a:custGeom>
              <a:avLst/>
              <a:gdLst/>
              <a:ahLst/>
              <a:cxnLst/>
              <a:rect r="r" b="b" t="t" l="l"/>
              <a:pathLst>
                <a:path h="312498" w="996886">
                  <a:moveTo>
                    <a:pt x="0" y="0"/>
                  </a:moveTo>
                  <a:lnTo>
                    <a:pt x="996886" y="0"/>
                  </a:lnTo>
                  <a:lnTo>
                    <a:pt x="996886" y="312498"/>
                  </a:lnTo>
                  <a:lnTo>
                    <a:pt x="0" y="312498"/>
                  </a:lnTo>
                  <a:close/>
                </a:path>
              </a:pathLst>
            </a:custGeom>
            <a:blipFill>
              <a:blip r:embed="rId4"/>
              <a:stretch>
                <a:fillRect l="0" t="-3380" r="0" b="-3380"/>
              </a:stretch>
            </a:blipFill>
          </p:spPr>
        </p:sp>
      </p:grpSp>
      <p:sp>
        <p:nvSpPr>
          <p:cNvPr name="TextBox 11" id="11"/>
          <p:cNvSpPr txBox="true"/>
          <p:nvPr/>
        </p:nvSpPr>
        <p:spPr>
          <a:xfrm rot="0">
            <a:off x="761482" y="2915258"/>
            <a:ext cx="711510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TABEL ORDERDETAIL</a:t>
            </a:r>
          </a:p>
        </p:txBody>
      </p:sp>
      <p:sp>
        <p:nvSpPr>
          <p:cNvPr name="TextBox 12" id="12"/>
          <p:cNvSpPr txBox="true"/>
          <p:nvPr/>
        </p:nvSpPr>
        <p:spPr>
          <a:xfrm rot="0">
            <a:off x="8659090" y="291525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622500" y="1028700"/>
            <a:ext cx="13043000" cy="1287580"/>
            <a:chOff x="0" y="0"/>
            <a:chExt cx="7079051" cy="698830"/>
          </a:xfrm>
        </p:grpSpPr>
        <p:sp>
          <p:nvSpPr>
            <p:cNvPr name="Freeform 4" id="4"/>
            <p:cNvSpPr/>
            <p:nvPr/>
          </p:nvSpPr>
          <p:spPr>
            <a:xfrm flipH="false" flipV="false" rot="0">
              <a:off x="0" y="0"/>
              <a:ext cx="7079052" cy="698831"/>
            </a:xfrm>
            <a:custGeom>
              <a:avLst/>
              <a:gdLst/>
              <a:ahLst/>
              <a:cxnLst/>
              <a:rect r="r" b="b" t="t" l="l"/>
              <a:pathLst>
                <a:path h="698831" w="7079052">
                  <a:moveTo>
                    <a:pt x="6954591" y="698830"/>
                  </a:moveTo>
                  <a:lnTo>
                    <a:pt x="124460" y="698830"/>
                  </a:lnTo>
                  <a:cubicBezTo>
                    <a:pt x="55880" y="698830"/>
                    <a:pt x="0" y="642950"/>
                    <a:pt x="0" y="574370"/>
                  </a:cubicBezTo>
                  <a:lnTo>
                    <a:pt x="0" y="124460"/>
                  </a:lnTo>
                  <a:cubicBezTo>
                    <a:pt x="0" y="55880"/>
                    <a:pt x="55880" y="0"/>
                    <a:pt x="124460" y="0"/>
                  </a:cubicBezTo>
                  <a:lnTo>
                    <a:pt x="6954591" y="0"/>
                  </a:lnTo>
                  <a:cubicBezTo>
                    <a:pt x="7023171" y="0"/>
                    <a:pt x="7079052" y="55880"/>
                    <a:pt x="7079052" y="124460"/>
                  </a:cubicBezTo>
                  <a:lnTo>
                    <a:pt x="7079052" y="574371"/>
                  </a:lnTo>
                  <a:cubicBezTo>
                    <a:pt x="7079052" y="642950"/>
                    <a:pt x="7023171" y="698831"/>
                    <a:pt x="6954591" y="698831"/>
                  </a:cubicBezTo>
                  <a:close/>
                </a:path>
              </a:pathLst>
            </a:custGeom>
            <a:solidFill>
              <a:srgbClr val="FADDB7"/>
            </a:solidFill>
          </p:spPr>
        </p:sp>
      </p:grpSp>
      <p:grpSp>
        <p:nvGrpSpPr>
          <p:cNvPr name="Group 5" id="5"/>
          <p:cNvGrpSpPr/>
          <p:nvPr/>
        </p:nvGrpSpPr>
        <p:grpSpPr>
          <a:xfrm rot="0">
            <a:off x="2622500" y="2840155"/>
            <a:ext cx="13043000" cy="1271073"/>
            <a:chOff x="0" y="0"/>
            <a:chExt cx="1421958" cy="138573"/>
          </a:xfrm>
        </p:grpSpPr>
        <p:sp>
          <p:nvSpPr>
            <p:cNvPr name="Freeform 6" id="6"/>
            <p:cNvSpPr/>
            <p:nvPr/>
          </p:nvSpPr>
          <p:spPr>
            <a:xfrm flipH="false" flipV="false" rot="0">
              <a:off x="0" y="0"/>
              <a:ext cx="1421958" cy="138573"/>
            </a:xfrm>
            <a:custGeom>
              <a:avLst/>
              <a:gdLst/>
              <a:ahLst/>
              <a:cxnLst/>
              <a:rect r="r" b="b" t="t" l="l"/>
              <a:pathLst>
                <a:path h="138573" w="1421958">
                  <a:moveTo>
                    <a:pt x="0" y="0"/>
                  </a:moveTo>
                  <a:lnTo>
                    <a:pt x="1421958" y="0"/>
                  </a:lnTo>
                  <a:lnTo>
                    <a:pt x="1421958" y="138573"/>
                  </a:lnTo>
                  <a:lnTo>
                    <a:pt x="0" y="138573"/>
                  </a:lnTo>
                  <a:close/>
                </a:path>
              </a:pathLst>
            </a:custGeom>
            <a:blipFill>
              <a:blip r:embed="rId3"/>
              <a:stretch>
                <a:fillRect l="0" t="-7311" r="0" b="-7311"/>
              </a:stretch>
            </a:blipFill>
          </p:spPr>
        </p:sp>
      </p:grpSp>
      <p:grpSp>
        <p:nvGrpSpPr>
          <p:cNvPr name="Group 7" id="7"/>
          <p:cNvGrpSpPr/>
          <p:nvPr/>
        </p:nvGrpSpPr>
        <p:grpSpPr>
          <a:xfrm rot="0">
            <a:off x="2622500" y="4507963"/>
            <a:ext cx="13043000" cy="1143218"/>
            <a:chOff x="0" y="0"/>
            <a:chExt cx="1421958" cy="124635"/>
          </a:xfrm>
        </p:grpSpPr>
        <p:sp>
          <p:nvSpPr>
            <p:cNvPr name="Freeform 8" id="8"/>
            <p:cNvSpPr/>
            <p:nvPr/>
          </p:nvSpPr>
          <p:spPr>
            <a:xfrm flipH="false" flipV="false" rot="0">
              <a:off x="0" y="0"/>
              <a:ext cx="1421958" cy="124635"/>
            </a:xfrm>
            <a:custGeom>
              <a:avLst/>
              <a:gdLst/>
              <a:ahLst/>
              <a:cxnLst/>
              <a:rect r="r" b="b" t="t" l="l"/>
              <a:pathLst>
                <a:path h="124635" w="1421958">
                  <a:moveTo>
                    <a:pt x="0" y="0"/>
                  </a:moveTo>
                  <a:lnTo>
                    <a:pt x="1421958" y="0"/>
                  </a:lnTo>
                  <a:lnTo>
                    <a:pt x="1421958" y="124635"/>
                  </a:lnTo>
                  <a:lnTo>
                    <a:pt x="0" y="124635"/>
                  </a:lnTo>
                  <a:close/>
                </a:path>
              </a:pathLst>
            </a:custGeom>
            <a:blipFill>
              <a:blip r:embed="rId3"/>
              <a:stretch>
                <a:fillRect l="0" t="-13720" r="0" b="-13720"/>
              </a:stretch>
            </a:blipFill>
          </p:spPr>
        </p:sp>
      </p:grpSp>
      <p:sp>
        <p:nvSpPr>
          <p:cNvPr name="TextBox 9" id="9"/>
          <p:cNvSpPr txBox="true"/>
          <p:nvPr/>
        </p:nvSpPr>
        <p:spPr>
          <a:xfrm rot="0">
            <a:off x="2991434" y="1358483"/>
            <a:ext cx="1223297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INDEX PADA TABEL PELANGGAN DAN BARANG</a:t>
            </a:r>
          </a:p>
        </p:txBody>
      </p:sp>
      <p:sp>
        <p:nvSpPr>
          <p:cNvPr name="TextBox 10" id="10"/>
          <p:cNvSpPr txBox="true"/>
          <p:nvPr/>
        </p:nvSpPr>
        <p:spPr>
          <a:xfrm rot="0">
            <a:off x="2909622" y="6508432"/>
            <a:ext cx="4725326" cy="570865"/>
          </a:xfrm>
          <a:prstGeom prst="rect">
            <a:avLst/>
          </a:prstGeom>
        </p:spPr>
        <p:txBody>
          <a:bodyPr anchor="t" rtlCol="false" tIns="0" lIns="0" bIns="0" rIns="0">
            <a:spAutoFit/>
          </a:bodyPr>
          <a:lstStyle/>
          <a:p>
            <a:pPr algn="ctr">
              <a:lnSpc>
                <a:spcPts val="476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622500" y="1028700"/>
            <a:ext cx="13043000" cy="1287580"/>
            <a:chOff x="0" y="0"/>
            <a:chExt cx="7079051" cy="698830"/>
          </a:xfrm>
        </p:grpSpPr>
        <p:sp>
          <p:nvSpPr>
            <p:cNvPr name="Freeform 4" id="4"/>
            <p:cNvSpPr/>
            <p:nvPr/>
          </p:nvSpPr>
          <p:spPr>
            <a:xfrm flipH="false" flipV="false" rot="0">
              <a:off x="0" y="0"/>
              <a:ext cx="7079052" cy="698831"/>
            </a:xfrm>
            <a:custGeom>
              <a:avLst/>
              <a:gdLst/>
              <a:ahLst/>
              <a:cxnLst/>
              <a:rect r="r" b="b" t="t" l="l"/>
              <a:pathLst>
                <a:path h="698831" w="7079052">
                  <a:moveTo>
                    <a:pt x="6954591" y="698830"/>
                  </a:moveTo>
                  <a:lnTo>
                    <a:pt x="124460" y="698830"/>
                  </a:lnTo>
                  <a:cubicBezTo>
                    <a:pt x="55880" y="698830"/>
                    <a:pt x="0" y="642950"/>
                    <a:pt x="0" y="574370"/>
                  </a:cubicBezTo>
                  <a:lnTo>
                    <a:pt x="0" y="124460"/>
                  </a:lnTo>
                  <a:cubicBezTo>
                    <a:pt x="0" y="55880"/>
                    <a:pt x="55880" y="0"/>
                    <a:pt x="124460" y="0"/>
                  </a:cubicBezTo>
                  <a:lnTo>
                    <a:pt x="6954591" y="0"/>
                  </a:lnTo>
                  <a:cubicBezTo>
                    <a:pt x="7023171" y="0"/>
                    <a:pt x="7079052" y="55880"/>
                    <a:pt x="7079052" y="124460"/>
                  </a:cubicBezTo>
                  <a:lnTo>
                    <a:pt x="7079052" y="574371"/>
                  </a:lnTo>
                  <a:cubicBezTo>
                    <a:pt x="7079052" y="642950"/>
                    <a:pt x="7023171" y="698831"/>
                    <a:pt x="6954591" y="698831"/>
                  </a:cubicBezTo>
                  <a:close/>
                </a:path>
              </a:pathLst>
            </a:custGeom>
            <a:solidFill>
              <a:srgbClr val="FADDB7"/>
            </a:solidFill>
          </p:spPr>
        </p:sp>
      </p:grpSp>
      <p:grpSp>
        <p:nvGrpSpPr>
          <p:cNvPr name="Group 5" id="5"/>
          <p:cNvGrpSpPr/>
          <p:nvPr/>
        </p:nvGrpSpPr>
        <p:grpSpPr>
          <a:xfrm rot="0">
            <a:off x="2737569" y="2642905"/>
            <a:ext cx="12812861" cy="6615395"/>
            <a:chOff x="0" y="0"/>
            <a:chExt cx="1396868" cy="721215"/>
          </a:xfrm>
        </p:grpSpPr>
        <p:sp>
          <p:nvSpPr>
            <p:cNvPr name="Freeform 6" id="6"/>
            <p:cNvSpPr/>
            <p:nvPr/>
          </p:nvSpPr>
          <p:spPr>
            <a:xfrm flipH="false" flipV="false" rot="0">
              <a:off x="0" y="0"/>
              <a:ext cx="1396868" cy="721215"/>
            </a:xfrm>
            <a:custGeom>
              <a:avLst/>
              <a:gdLst/>
              <a:ahLst/>
              <a:cxnLst/>
              <a:rect r="r" b="b" t="t" l="l"/>
              <a:pathLst>
                <a:path h="721215" w="1396868">
                  <a:moveTo>
                    <a:pt x="0" y="0"/>
                  </a:moveTo>
                  <a:lnTo>
                    <a:pt x="1396868" y="0"/>
                  </a:lnTo>
                  <a:lnTo>
                    <a:pt x="1396868" y="721215"/>
                  </a:lnTo>
                  <a:lnTo>
                    <a:pt x="0" y="721215"/>
                  </a:lnTo>
                  <a:close/>
                </a:path>
              </a:pathLst>
            </a:custGeom>
            <a:blipFill>
              <a:blip r:embed="rId3"/>
              <a:stretch>
                <a:fillRect l="0" t="-223" r="0" b="-223"/>
              </a:stretch>
            </a:blipFill>
          </p:spPr>
        </p:sp>
      </p:grpSp>
      <p:sp>
        <p:nvSpPr>
          <p:cNvPr name="TextBox 7" id="7"/>
          <p:cNvSpPr txBox="true"/>
          <p:nvPr/>
        </p:nvSpPr>
        <p:spPr>
          <a:xfrm rot="0">
            <a:off x="6821972" y="1358483"/>
            <a:ext cx="457190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MENAMPILKAN INDEX</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622500" y="2869806"/>
            <a:ext cx="13043000" cy="1287580"/>
            <a:chOff x="0" y="0"/>
            <a:chExt cx="7079051" cy="698830"/>
          </a:xfrm>
        </p:grpSpPr>
        <p:sp>
          <p:nvSpPr>
            <p:cNvPr name="Freeform 4" id="4"/>
            <p:cNvSpPr/>
            <p:nvPr/>
          </p:nvSpPr>
          <p:spPr>
            <a:xfrm flipH="false" flipV="false" rot="0">
              <a:off x="0" y="0"/>
              <a:ext cx="7079052" cy="698831"/>
            </a:xfrm>
            <a:custGeom>
              <a:avLst/>
              <a:gdLst/>
              <a:ahLst/>
              <a:cxnLst/>
              <a:rect r="r" b="b" t="t" l="l"/>
              <a:pathLst>
                <a:path h="698831" w="7079052">
                  <a:moveTo>
                    <a:pt x="6954591" y="698830"/>
                  </a:moveTo>
                  <a:lnTo>
                    <a:pt x="124460" y="698830"/>
                  </a:lnTo>
                  <a:cubicBezTo>
                    <a:pt x="55880" y="698830"/>
                    <a:pt x="0" y="642950"/>
                    <a:pt x="0" y="574370"/>
                  </a:cubicBezTo>
                  <a:lnTo>
                    <a:pt x="0" y="124460"/>
                  </a:lnTo>
                  <a:cubicBezTo>
                    <a:pt x="0" y="55880"/>
                    <a:pt x="55880" y="0"/>
                    <a:pt x="124460" y="0"/>
                  </a:cubicBezTo>
                  <a:lnTo>
                    <a:pt x="6954591" y="0"/>
                  </a:lnTo>
                  <a:cubicBezTo>
                    <a:pt x="7023171" y="0"/>
                    <a:pt x="7079052" y="55880"/>
                    <a:pt x="7079052" y="124460"/>
                  </a:cubicBezTo>
                  <a:lnTo>
                    <a:pt x="7079052" y="574371"/>
                  </a:lnTo>
                  <a:cubicBezTo>
                    <a:pt x="7079052" y="642950"/>
                    <a:pt x="7023171" y="698831"/>
                    <a:pt x="6954591" y="698831"/>
                  </a:cubicBezTo>
                  <a:close/>
                </a:path>
              </a:pathLst>
            </a:custGeom>
            <a:solidFill>
              <a:srgbClr val="FADDB7"/>
            </a:solidFill>
          </p:spPr>
        </p:sp>
      </p:grpSp>
      <p:grpSp>
        <p:nvGrpSpPr>
          <p:cNvPr name="Group 5" id="5"/>
          <p:cNvGrpSpPr/>
          <p:nvPr/>
        </p:nvGrpSpPr>
        <p:grpSpPr>
          <a:xfrm rot="0">
            <a:off x="2737569" y="4484011"/>
            <a:ext cx="12812861" cy="1833633"/>
            <a:chOff x="0" y="0"/>
            <a:chExt cx="1396868" cy="199904"/>
          </a:xfrm>
        </p:grpSpPr>
        <p:sp>
          <p:nvSpPr>
            <p:cNvPr name="Freeform 6" id="6"/>
            <p:cNvSpPr/>
            <p:nvPr/>
          </p:nvSpPr>
          <p:spPr>
            <a:xfrm flipH="false" flipV="false" rot="0">
              <a:off x="0" y="0"/>
              <a:ext cx="1396868" cy="199904"/>
            </a:xfrm>
            <a:custGeom>
              <a:avLst/>
              <a:gdLst/>
              <a:ahLst/>
              <a:cxnLst/>
              <a:rect r="r" b="b" t="t" l="l"/>
              <a:pathLst>
                <a:path h="199904" w="1396868">
                  <a:moveTo>
                    <a:pt x="0" y="0"/>
                  </a:moveTo>
                  <a:lnTo>
                    <a:pt x="1396868" y="0"/>
                  </a:lnTo>
                  <a:lnTo>
                    <a:pt x="1396868" y="199904"/>
                  </a:lnTo>
                  <a:lnTo>
                    <a:pt x="0" y="199904"/>
                  </a:lnTo>
                  <a:close/>
                </a:path>
              </a:pathLst>
            </a:custGeom>
            <a:blipFill>
              <a:blip r:embed="rId3"/>
              <a:stretch>
                <a:fillRect l="-232" t="0" r="-232" b="0"/>
              </a:stretch>
            </a:blipFill>
          </p:spPr>
        </p:sp>
      </p:grpSp>
      <p:sp>
        <p:nvSpPr>
          <p:cNvPr name="TextBox 7" id="7"/>
          <p:cNvSpPr txBox="true"/>
          <p:nvPr/>
        </p:nvSpPr>
        <p:spPr>
          <a:xfrm rot="0">
            <a:off x="6864041" y="3199589"/>
            <a:ext cx="448776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MENGAHAPUS INDEX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090" t="-33503" r="-48533" b="-35121"/>
            </a:stretch>
          </a:blipFill>
        </p:spPr>
      </p:sp>
      <p:sp>
        <p:nvSpPr>
          <p:cNvPr name="Freeform 3" id="3"/>
          <p:cNvSpPr/>
          <p:nvPr/>
        </p:nvSpPr>
        <p:spPr>
          <a:xfrm flipH="false" flipV="false" rot="-753236">
            <a:off x="12002724" y="-3086100"/>
            <a:ext cx="7252335" cy="8229600"/>
          </a:xfrm>
          <a:custGeom>
            <a:avLst/>
            <a:gdLst/>
            <a:ahLst/>
            <a:cxnLst/>
            <a:rect r="r" b="b" t="t" l="l"/>
            <a:pathLst>
              <a:path h="8229600" w="7252335">
                <a:moveTo>
                  <a:pt x="0" y="0"/>
                </a:moveTo>
                <a:lnTo>
                  <a:pt x="7252335" y="0"/>
                </a:lnTo>
                <a:lnTo>
                  <a:pt x="7252335"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13331139" y="2015134"/>
            <a:ext cx="4595505" cy="6893258"/>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93333" t="0" r="-93333" b="0"/>
              </a:stretch>
            </a:blipFill>
          </p:spPr>
        </p:sp>
      </p:grpSp>
      <p:sp>
        <p:nvSpPr>
          <p:cNvPr name="Freeform 6" id="6"/>
          <p:cNvSpPr/>
          <p:nvPr/>
        </p:nvSpPr>
        <p:spPr>
          <a:xfrm flipH="false" flipV="false" rot="-269632">
            <a:off x="-3787048" y="5690235"/>
            <a:ext cx="7200900" cy="8229600"/>
          </a:xfrm>
          <a:custGeom>
            <a:avLst/>
            <a:gdLst/>
            <a:ahLst/>
            <a:cxnLst/>
            <a:rect r="r" b="b" t="t" l="l"/>
            <a:pathLst>
              <a:path h="8229600" w="7200900">
                <a:moveTo>
                  <a:pt x="0" y="0"/>
                </a:moveTo>
                <a:lnTo>
                  <a:pt x="7200900" y="0"/>
                </a:lnTo>
                <a:lnTo>
                  <a:pt x="7200900" y="8229600"/>
                </a:lnTo>
                <a:lnTo>
                  <a:pt x="0" y="8229600"/>
                </a:lnTo>
                <a:lnTo>
                  <a:pt x="0" y="0"/>
                </a:lnTo>
                <a:close/>
              </a:path>
            </a:pathLst>
          </a:custGeom>
          <a:blipFill>
            <a:blip r:embed="rId5"/>
            <a:stretch>
              <a:fillRect l="0" t="0" r="0" b="0"/>
            </a:stretch>
          </a:blipFill>
        </p:spPr>
      </p:sp>
      <p:sp>
        <p:nvSpPr>
          <p:cNvPr name="TextBox 7" id="7"/>
          <p:cNvSpPr txBox="true"/>
          <p:nvPr/>
        </p:nvSpPr>
        <p:spPr>
          <a:xfrm rot="0">
            <a:off x="1915275" y="1288948"/>
            <a:ext cx="11284579" cy="1509523"/>
          </a:xfrm>
          <a:prstGeom prst="rect">
            <a:avLst/>
          </a:prstGeom>
        </p:spPr>
        <p:txBody>
          <a:bodyPr anchor="t" rtlCol="false" tIns="0" lIns="0" bIns="0" rIns="0">
            <a:spAutoFit/>
          </a:bodyPr>
          <a:lstStyle/>
          <a:p>
            <a:pPr algn="l">
              <a:lnSpc>
                <a:spcPts val="5994"/>
              </a:lnSpc>
            </a:pPr>
            <a:r>
              <a:rPr lang="en-US" b="true" sz="5400">
                <a:solidFill>
                  <a:srgbClr val="404040"/>
                </a:solidFill>
                <a:latin typeface="Nunito Sans Bold"/>
                <a:ea typeface="Nunito Sans Bold"/>
                <a:cs typeface="Nunito Sans Bold"/>
                <a:sym typeface="Nunito Sans Bold"/>
              </a:rPr>
              <a:t>KENAPA HARUS MENGGUNAKAN DATABASE?</a:t>
            </a:r>
          </a:p>
        </p:txBody>
      </p:sp>
      <p:sp>
        <p:nvSpPr>
          <p:cNvPr name="TextBox 8" id="8"/>
          <p:cNvSpPr txBox="true"/>
          <p:nvPr/>
        </p:nvSpPr>
        <p:spPr>
          <a:xfrm rot="0">
            <a:off x="1915275" y="2952156"/>
            <a:ext cx="10943333" cy="6318250"/>
          </a:xfrm>
          <a:prstGeom prst="rect">
            <a:avLst/>
          </a:prstGeom>
        </p:spPr>
        <p:txBody>
          <a:bodyPr anchor="t" rtlCol="false" tIns="0" lIns="0" bIns="0" rIns="0">
            <a:spAutoFit/>
          </a:bodyPr>
          <a:lstStyle/>
          <a:p>
            <a:pPr algn="l">
              <a:lnSpc>
                <a:spcPts val="5600"/>
              </a:lnSpc>
            </a:pPr>
            <a:r>
              <a:rPr lang="en-US" sz="4000">
                <a:solidFill>
                  <a:srgbClr val="404040"/>
                </a:solidFill>
                <a:latin typeface="Nunito Sans"/>
                <a:ea typeface="Nunito Sans"/>
                <a:cs typeface="Nunito Sans"/>
                <a:sym typeface="Nunito Sans"/>
              </a:rPr>
              <a:t>Kebanyakan aplikasi yang dibuat digunkanakan untuk menyimpan dan melihat data. Data adalah bagian terkecil yang digunakan sebagai penyusun informasi. Karena fungsi yang sangat  penting dari data agar dapat digunakan sebagai  sumber informasi yang benar. Maka perlu dibuat  sebuah rumah data yang baik dan benar. Rumah data inilah yang disebut dengan DATABASE.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956665" y="1212752"/>
            <a:ext cx="14027566" cy="3930748"/>
          </a:xfrm>
          <a:prstGeom prst="rect">
            <a:avLst/>
          </a:prstGeom>
        </p:spPr>
        <p:txBody>
          <a:bodyPr anchor="t" rtlCol="false" tIns="0" lIns="0" bIns="0" rIns="0">
            <a:spAutoFit/>
          </a:bodyPr>
          <a:lstStyle/>
          <a:p>
            <a:pPr algn="ctr">
              <a:lnSpc>
                <a:spcPts val="32194"/>
              </a:lnSpc>
            </a:pPr>
            <a:r>
              <a:rPr lang="en-US" b="true" sz="22996">
                <a:solidFill>
                  <a:srgbClr val="404040"/>
                </a:solidFill>
                <a:latin typeface="Nunito Sans Bold"/>
                <a:ea typeface="Nunito Sans Bold"/>
                <a:cs typeface="Nunito Sans Bold"/>
                <a:sym typeface="Nunito Sans Bold"/>
              </a:rPr>
              <a:t>DML</a:t>
            </a:r>
          </a:p>
        </p:txBody>
      </p:sp>
      <p:sp>
        <p:nvSpPr>
          <p:cNvPr name="TextBox 4" id="4"/>
          <p:cNvSpPr txBox="true"/>
          <p:nvPr/>
        </p:nvSpPr>
        <p:spPr>
          <a:xfrm rot="0">
            <a:off x="2801849" y="4803457"/>
            <a:ext cx="12337198" cy="613410"/>
          </a:xfrm>
          <a:prstGeom prst="rect">
            <a:avLst/>
          </a:prstGeom>
        </p:spPr>
        <p:txBody>
          <a:bodyPr anchor="t" rtlCol="false" tIns="0" lIns="0" bIns="0" rIns="0">
            <a:spAutoFit/>
          </a:bodyPr>
          <a:lstStyle/>
          <a:p>
            <a:pPr algn="ctr">
              <a:lnSpc>
                <a:spcPts val="5040"/>
              </a:lnSpc>
            </a:pPr>
            <a:r>
              <a:rPr lang="en-US" sz="3600">
                <a:solidFill>
                  <a:srgbClr val="404040"/>
                </a:solidFill>
                <a:latin typeface="Nunito Sans"/>
                <a:ea typeface="Nunito Sans"/>
                <a:cs typeface="Nunito Sans"/>
                <a:sym typeface="Nunito Sans"/>
              </a:rPr>
              <a:t>Data Manipulation Language</a:t>
            </a:r>
          </a:p>
        </p:txBody>
      </p:sp>
      <p:sp>
        <p:nvSpPr>
          <p:cNvPr name="TextBox 5" id="5"/>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ea typeface="Nunito Sans"/>
                <a:cs typeface="Nunito Sans"/>
                <a:sym typeface="Nunito Sans"/>
              </a:rPr>
              <a:t>08</a:t>
            </a:r>
          </a:p>
        </p:txBody>
      </p:sp>
      <p:sp>
        <p:nvSpPr>
          <p:cNvPr name="TextBox 6" id="6"/>
          <p:cNvSpPr txBox="true"/>
          <p:nvPr/>
        </p:nvSpPr>
        <p:spPr>
          <a:xfrm rot="0">
            <a:off x="2801849" y="5350193"/>
            <a:ext cx="13948166" cy="613410"/>
          </a:xfrm>
          <a:prstGeom prst="rect">
            <a:avLst/>
          </a:prstGeom>
        </p:spPr>
        <p:txBody>
          <a:bodyPr anchor="t" rtlCol="false" tIns="0" lIns="0" bIns="0" rIns="0">
            <a:spAutoFit/>
          </a:bodyPr>
          <a:lstStyle/>
          <a:p>
            <a:pPr algn="ctr">
              <a:lnSpc>
                <a:spcPts val="5040"/>
              </a:lnSpc>
            </a:pPr>
            <a:r>
              <a:rPr lang="en-US" sz="3600">
                <a:solidFill>
                  <a:srgbClr val="404040"/>
                </a:solidFill>
                <a:latin typeface="Nunito Sans"/>
                <a:ea typeface="Nunito Sans"/>
                <a:cs typeface="Nunito Sans"/>
                <a:sym typeface="Nunito Sans"/>
              </a:rPr>
              <a:t>Insert, Delete, Update, Select, View, Trigger, Procedure, &amp; Function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447607" y="1028700"/>
            <a:ext cx="7008263" cy="1287580"/>
            <a:chOff x="0" y="0"/>
            <a:chExt cx="3803715" cy="698830"/>
          </a:xfrm>
        </p:grpSpPr>
        <p:sp>
          <p:nvSpPr>
            <p:cNvPr name="Freeform 4" id="4"/>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5" id="5"/>
          <p:cNvGrpSpPr/>
          <p:nvPr/>
        </p:nvGrpSpPr>
        <p:grpSpPr>
          <a:xfrm rot="0">
            <a:off x="1220961" y="2749174"/>
            <a:ext cx="15846078" cy="1337504"/>
            <a:chOff x="0" y="0"/>
            <a:chExt cx="1727551" cy="145816"/>
          </a:xfrm>
        </p:grpSpPr>
        <p:sp>
          <p:nvSpPr>
            <p:cNvPr name="Freeform 6" id="6"/>
            <p:cNvSpPr/>
            <p:nvPr/>
          </p:nvSpPr>
          <p:spPr>
            <a:xfrm flipH="false" flipV="false" rot="0">
              <a:off x="0" y="0"/>
              <a:ext cx="1727552" cy="145816"/>
            </a:xfrm>
            <a:custGeom>
              <a:avLst/>
              <a:gdLst/>
              <a:ahLst/>
              <a:cxnLst/>
              <a:rect r="r" b="b" t="t" l="l"/>
              <a:pathLst>
                <a:path h="145816" w="1727552">
                  <a:moveTo>
                    <a:pt x="0" y="0"/>
                  </a:moveTo>
                  <a:lnTo>
                    <a:pt x="1727552" y="0"/>
                  </a:lnTo>
                  <a:lnTo>
                    <a:pt x="1727552" y="145816"/>
                  </a:lnTo>
                  <a:lnTo>
                    <a:pt x="0" y="145816"/>
                  </a:lnTo>
                  <a:close/>
                </a:path>
              </a:pathLst>
            </a:custGeom>
            <a:blipFill>
              <a:blip r:embed="rId3"/>
              <a:stretch>
                <a:fillRect l="0" t="-5589" r="0" b="-5589"/>
              </a:stretch>
            </a:blipFill>
          </p:spPr>
        </p:sp>
      </p:grpSp>
      <p:grpSp>
        <p:nvGrpSpPr>
          <p:cNvPr name="Group 7" id="7"/>
          <p:cNvGrpSpPr/>
          <p:nvPr/>
        </p:nvGrpSpPr>
        <p:grpSpPr>
          <a:xfrm rot="0">
            <a:off x="5639868" y="4881521"/>
            <a:ext cx="7008263" cy="1289554"/>
            <a:chOff x="0" y="0"/>
            <a:chExt cx="3803715" cy="699902"/>
          </a:xfrm>
        </p:grpSpPr>
        <p:sp>
          <p:nvSpPr>
            <p:cNvPr name="Freeform 8" id="8"/>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9" id="9"/>
          <p:cNvGrpSpPr/>
          <p:nvPr/>
        </p:nvGrpSpPr>
        <p:grpSpPr>
          <a:xfrm rot="0">
            <a:off x="5214009" y="6694951"/>
            <a:ext cx="7859983" cy="2945881"/>
            <a:chOff x="0" y="0"/>
            <a:chExt cx="856901" cy="321162"/>
          </a:xfrm>
        </p:grpSpPr>
        <p:sp>
          <p:nvSpPr>
            <p:cNvPr name="Freeform 10" id="10"/>
            <p:cNvSpPr/>
            <p:nvPr/>
          </p:nvSpPr>
          <p:spPr>
            <a:xfrm flipH="false" flipV="false" rot="0">
              <a:off x="0" y="0"/>
              <a:ext cx="856901" cy="321162"/>
            </a:xfrm>
            <a:custGeom>
              <a:avLst/>
              <a:gdLst/>
              <a:ahLst/>
              <a:cxnLst/>
              <a:rect r="r" b="b" t="t" l="l"/>
              <a:pathLst>
                <a:path h="321162" w="856901">
                  <a:moveTo>
                    <a:pt x="0" y="0"/>
                  </a:moveTo>
                  <a:lnTo>
                    <a:pt x="856901" y="0"/>
                  </a:lnTo>
                  <a:lnTo>
                    <a:pt x="856901" y="321162"/>
                  </a:lnTo>
                  <a:lnTo>
                    <a:pt x="0" y="321162"/>
                  </a:lnTo>
                  <a:close/>
                </a:path>
              </a:pathLst>
            </a:custGeom>
            <a:blipFill>
              <a:blip r:embed="rId4"/>
              <a:stretch>
                <a:fillRect l="-4068" t="0" r="-4068" b="0"/>
              </a:stretch>
            </a:blipFill>
          </p:spPr>
        </p:sp>
      </p:grpSp>
      <p:sp>
        <p:nvSpPr>
          <p:cNvPr name="TextBox 11" id="11"/>
          <p:cNvSpPr txBox="true"/>
          <p:nvPr/>
        </p:nvSpPr>
        <p:spPr>
          <a:xfrm rot="0">
            <a:off x="5724179" y="1383465"/>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INSERT SEMUA KOLOM</a:t>
            </a:r>
          </a:p>
        </p:txBody>
      </p:sp>
      <p:sp>
        <p:nvSpPr>
          <p:cNvPr name="TextBox 12" id="12"/>
          <p:cNvSpPr txBox="true"/>
          <p:nvPr/>
        </p:nvSpPr>
        <p:spPr>
          <a:xfrm rot="0">
            <a:off x="5916440" y="5238076"/>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447607" y="1028700"/>
            <a:ext cx="7008263" cy="1287580"/>
            <a:chOff x="0" y="0"/>
            <a:chExt cx="3803715" cy="698830"/>
          </a:xfrm>
        </p:grpSpPr>
        <p:sp>
          <p:nvSpPr>
            <p:cNvPr name="Freeform 4" id="4"/>
            <p:cNvSpPr/>
            <p:nvPr/>
          </p:nvSpPr>
          <p:spPr>
            <a:xfrm flipH="false" flipV="false" rot="0">
              <a:off x="0" y="0"/>
              <a:ext cx="3803715" cy="698831"/>
            </a:xfrm>
            <a:custGeom>
              <a:avLst/>
              <a:gdLst/>
              <a:ahLst/>
              <a:cxnLst/>
              <a:rect r="r" b="b" t="t" l="l"/>
              <a:pathLst>
                <a:path h="698831" w="3803715">
                  <a:moveTo>
                    <a:pt x="3679255" y="698830"/>
                  </a:moveTo>
                  <a:lnTo>
                    <a:pt x="124460" y="698830"/>
                  </a:lnTo>
                  <a:cubicBezTo>
                    <a:pt x="55880" y="698830"/>
                    <a:pt x="0" y="642950"/>
                    <a:pt x="0" y="574370"/>
                  </a:cubicBezTo>
                  <a:lnTo>
                    <a:pt x="0" y="124460"/>
                  </a:lnTo>
                  <a:cubicBezTo>
                    <a:pt x="0" y="55880"/>
                    <a:pt x="55880" y="0"/>
                    <a:pt x="124460" y="0"/>
                  </a:cubicBezTo>
                  <a:lnTo>
                    <a:pt x="3679255" y="0"/>
                  </a:lnTo>
                  <a:cubicBezTo>
                    <a:pt x="3747835" y="0"/>
                    <a:pt x="3803715" y="55880"/>
                    <a:pt x="3803715" y="124460"/>
                  </a:cubicBezTo>
                  <a:lnTo>
                    <a:pt x="3803715" y="574371"/>
                  </a:lnTo>
                  <a:cubicBezTo>
                    <a:pt x="3803715" y="642950"/>
                    <a:pt x="3747835" y="698831"/>
                    <a:pt x="3679255" y="698831"/>
                  </a:cubicBezTo>
                  <a:close/>
                </a:path>
              </a:pathLst>
            </a:custGeom>
            <a:solidFill>
              <a:srgbClr val="FADDB7"/>
            </a:solidFill>
          </p:spPr>
        </p:sp>
      </p:grpSp>
      <p:grpSp>
        <p:nvGrpSpPr>
          <p:cNvPr name="Group 5" id="5"/>
          <p:cNvGrpSpPr/>
          <p:nvPr/>
        </p:nvGrpSpPr>
        <p:grpSpPr>
          <a:xfrm rot="0">
            <a:off x="1220961" y="2749174"/>
            <a:ext cx="15846078" cy="1337504"/>
            <a:chOff x="0" y="0"/>
            <a:chExt cx="1727551" cy="145816"/>
          </a:xfrm>
        </p:grpSpPr>
        <p:sp>
          <p:nvSpPr>
            <p:cNvPr name="Freeform 6" id="6"/>
            <p:cNvSpPr/>
            <p:nvPr/>
          </p:nvSpPr>
          <p:spPr>
            <a:xfrm flipH="false" flipV="false" rot="0">
              <a:off x="0" y="0"/>
              <a:ext cx="1727552" cy="145816"/>
            </a:xfrm>
            <a:custGeom>
              <a:avLst/>
              <a:gdLst/>
              <a:ahLst/>
              <a:cxnLst/>
              <a:rect r="r" b="b" t="t" l="l"/>
              <a:pathLst>
                <a:path h="145816" w="1727552">
                  <a:moveTo>
                    <a:pt x="0" y="0"/>
                  </a:moveTo>
                  <a:lnTo>
                    <a:pt x="1727552" y="0"/>
                  </a:lnTo>
                  <a:lnTo>
                    <a:pt x="1727552" y="145816"/>
                  </a:lnTo>
                  <a:lnTo>
                    <a:pt x="0" y="145816"/>
                  </a:lnTo>
                  <a:close/>
                </a:path>
              </a:pathLst>
            </a:custGeom>
            <a:blipFill>
              <a:blip r:embed="rId3"/>
              <a:stretch>
                <a:fillRect l="0" t="-1371" r="0" b="-1371"/>
              </a:stretch>
            </a:blipFill>
          </p:spPr>
        </p:sp>
      </p:grpSp>
      <p:grpSp>
        <p:nvGrpSpPr>
          <p:cNvPr name="Group 7" id="7"/>
          <p:cNvGrpSpPr/>
          <p:nvPr/>
        </p:nvGrpSpPr>
        <p:grpSpPr>
          <a:xfrm rot="0">
            <a:off x="1880944" y="4881521"/>
            <a:ext cx="14500542" cy="1289554"/>
            <a:chOff x="0" y="0"/>
            <a:chExt cx="7870128" cy="699902"/>
          </a:xfrm>
        </p:grpSpPr>
        <p:sp>
          <p:nvSpPr>
            <p:cNvPr name="Freeform 8" id="8"/>
            <p:cNvSpPr/>
            <p:nvPr/>
          </p:nvSpPr>
          <p:spPr>
            <a:xfrm flipH="false" flipV="false" rot="0">
              <a:off x="0" y="0"/>
              <a:ext cx="7870128" cy="699902"/>
            </a:xfrm>
            <a:custGeom>
              <a:avLst/>
              <a:gdLst/>
              <a:ahLst/>
              <a:cxnLst/>
              <a:rect r="r" b="b" t="t" l="l"/>
              <a:pathLst>
                <a:path h="699902" w="7870128">
                  <a:moveTo>
                    <a:pt x="7745668" y="699902"/>
                  </a:moveTo>
                  <a:lnTo>
                    <a:pt x="124460" y="699902"/>
                  </a:lnTo>
                  <a:cubicBezTo>
                    <a:pt x="55880" y="699902"/>
                    <a:pt x="0" y="644022"/>
                    <a:pt x="0" y="575442"/>
                  </a:cubicBezTo>
                  <a:lnTo>
                    <a:pt x="0" y="124460"/>
                  </a:lnTo>
                  <a:cubicBezTo>
                    <a:pt x="0" y="55880"/>
                    <a:pt x="55880" y="0"/>
                    <a:pt x="124460" y="0"/>
                  </a:cubicBezTo>
                  <a:lnTo>
                    <a:pt x="7745668" y="0"/>
                  </a:lnTo>
                  <a:cubicBezTo>
                    <a:pt x="7814248" y="0"/>
                    <a:pt x="7870128" y="55880"/>
                    <a:pt x="7870128" y="124460"/>
                  </a:cubicBezTo>
                  <a:lnTo>
                    <a:pt x="7870128" y="575442"/>
                  </a:lnTo>
                  <a:cubicBezTo>
                    <a:pt x="7870128" y="644022"/>
                    <a:pt x="7814248" y="699902"/>
                    <a:pt x="7745668" y="699902"/>
                  </a:cubicBezTo>
                  <a:close/>
                </a:path>
              </a:pathLst>
            </a:custGeom>
            <a:solidFill>
              <a:srgbClr val="FADDB7"/>
            </a:solidFill>
          </p:spPr>
        </p:sp>
      </p:grpSp>
      <p:grpSp>
        <p:nvGrpSpPr>
          <p:cNvPr name="Group 9" id="9"/>
          <p:cNvGrpSpPr/>
          <p:nvPr/>
        </p:nvGrpSpPr>
        <p:grpSpPr>
          <a:xfrm rot="0">
            <a:off x="5214009" y="6694951"/>
            <a:ext cx="7859983" cy="2945881"/>
            <a:chOff x="0" y="0"/>
            <a:chExt cx="856901" cy="321162"/>
          </a:xfrm>
        </p:grpSpPr>
        <p:sp>
          <p:nvSpPr>
            <p:cNvPr name="Freeform 10" id="10"/>
            <p:cNvSpPr/>
            <p:nvPr/>
          </p:nvSpPr>
          <p:spPr>
            <a:xfrm flipH="false" flipV="false" rot="0">
              <a:off x="0" y="0"/>
              <a:ext cx="856901" cy="321162"/>
            </a:xfrm>
            <a:custGeom>
              <a:avLst/>
              <a:gdLst/>
              <a:ahLst/>
              <a:cxnLst/>
              <a:rect r="r" b="b" t="t" l="l"/>
              <a:pathLst>
                <a:path h="321162" w="856901">
                  <a:moveTo>
                    <a:pt x="0" y="0"/>
                  </a:moveTo>
                  <a:lnTo>
                    <a:pt x="856901" y="0"/>
                  </a:lnTo>
                  <a:lnTo>
                    <a:pt x="856901" y="321162"/>
                  </a:lnTo>
                  <a:lnTo>
                    <a:pt x="0" y="321162"/>
                  </a:lnTo>
                  <a:close/>
                </a:path>
              </a:pathLst>
            </a:custGeom>
            <a:blipFill>
              <a:blip r:embed="rId4"/>
              <a:stretch>
                <a:fillRect l="0" t="-20689" r="0" b="-20689"/>
              </a:stretch>
            </a:blipFill>
          </p:spPr>
        </p:sp>
      </p:grpSp>
      <p:sp>
        <p:nvSpPr>
          <p:cNvPr name="TextBox 11" id="11"/>
          <p:cNvSpPr txBox="true"/>
          <p:nvPr/>
        </p:nvSpPr>
        <p:spPr>
          <a:xfrm rot="0">
            <a:off x="5724179" y="1383465"/>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INSERT SEBAGIAN KOLOM</a:t>
            </a:r>
          </a:p>
        </p:txBody>
      </p:sp>
      <p:sp>
        <p:nvSpPr>
          <p:cNvPr name="TextBox 12" id="12"/>
          <p:cNvSpPr txBox="true"/>
          <p:nvPr/>
        </p:nvSpPr>
        <p:spPr>
          <a:xfrm rot="0">
            <a:off x="1697239" y="5212291"/>
            <a:ext cx="1489352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SEBAGAI LATIHAN INSERT DATA HINGGA SEPERTI DI BAWAH INI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102870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FADDB7"/>
            </a:solidFill>
          </p:spPr>
        </p:sp>
      </p:grpSp>
      <p:grpSp>
        <p:nvGrpSpPr>
          <p:cNvPr name="Group 5" id="5"/>
          <p:cNvGrpSpPr/>
          <p:nvPr/>
        </p:nvGrpSpPr>
        <p:grpSpPr>
          <a:xfrm rot="0">
            <a:off x="1220961" y="2749174"/>
            <a:ext cx="15846078" cy="1337504"/>
            <a:chOff x="0" y="0"/>
            <a:chExt cx="1727551" cy="145816"/>
          </a:xfrm>
        </p:grpSpPr>
        <p:sp>
          <p:nvSpPr>
            <p:cNvPr name="Freeform 6" id="6"/>
            <p:cNvSpPr/>
            <p:nvPr/>
          </p:nvSpPr>
          <p:spPr>
            <a:xfrm flipH="false" flipV="false" rot="0">
              <a:off x="0" y="0"/>
              <a:ext cx="1727552" cy="145816"/>
            </a:xfrm>
            <a:custGeom>
              <a:avLst/>
              <a:gdLst/>
              <a:ahLst/>
              <a:cxnLst/>
              <a:rect r="r" b="b" t="t" l="l"/>
              <a:pathLst>
                <a:path h="145816" w="1727552">
                  <a:moveTo>
                    <a:pt x="0" y="0"/>
                  </a:moveTo>
                  <a:lnTo>
                    <a:pt x="1727552" y="0"/>
                  </a:lnTo>
                  <a:lnTo>
                    <a:pt x="1727552" y="145816"/>
                  </a:lnTo>
                  <a:lnTo>
                    <a:pt x="0" y="145816"/>
                  </a:lnTo>
                  <a:close/>
                </a:path>
              </a:pathLst>
            </a:custGeom>
            <a:blipFill>
              <a:blip r:embed="rId3"/>
              <a:stretch>
                <a:fillRect l="0" t="-22001" r="0" b="-22001"/>
              </a:stretch>
            </a:blipFill>
          </p:spPr>
        </p:sp>
      </p:grpSp>
      <p:grpSp>
        <p:nvGrpSpPr>
          <p:cNvPr name="Group 7" id="7"/>
          <p:cNvGrpSpPr/>
          <p:nvPr/>
        </p:nvGrpSpPr>
        <p:grpSpPr>
          <a:xfrm rot="0">
            <a:off x="7557687" y="4881521"/>
            <a:ext cx="3147055" cy="1289554"/>
            <a:chOff x="0" y="0"/>
            <a:chExt cx="1708055" cy="699902"/>
          </a:xfrm>
        </p:grpSpPr>
        <p:sp>
          <p:nvSpPr>
            <p:cNvPr name="Freeform 8" id="8"/>
            <p:cNvSpPr/>
            <p:nvPr/>
          </p:nvSpPr>
          <p:spPr>
            <a:xfrm flipH="false" flipV="false" rot="0">
              <a:off x="0" y="0"/>
              <a:ext cx="1708055" cy="699902"/>
            </a:xfrm>
            <a:custGeom>
              <a:avLst/>
              <a:gdLst/>
              <a:ahLst/>
              <a:cxnLst/>
              <a:rect r="r" b="b" t="t" l="l"/>
              <a:pathLst>
                <a:path h="699902" w="1708055">
                  <a:moveTo>
                    <a:pt x="1583595" y="699902"/>
                  </a:moveTo>
                  <a:lnTo>
                    <a:pt x="124460" y="699902"/>
                  </a:lnTo>
                  <a:cubicBezTo>
                    <a:pt x="55880" y="699902"/>
                    <a:pt x="0" y="644022"/>
                    <a:pt x="0" y="575442"/>
                  </a:cubicBezTo>
                  <a:lnTo>
                    <a:pt x="0" y="124460"/>
                  </a:lnTo>
                  <a:cubicBezTo>
                    <a:pt x="0" y="55880"/>
                    <a:pt x="55880" y="0"/>
                    <a:pt x="124460" y="0"/>
                  </a:cubicBezTo>
                  <a:lnTo>
                    <a:pt x="1583595" y="0"/>
                  </a:lnTo>
                  <a:cubicBezTo>
                    <a:pt x="1652175" y="0"/>
                    <a:pt x="1708055" y="55880"/>
                    <a:pt x="1708055" y="124460"/>
                  </a:cubicBezTo>
                  <a:lnTo>
                    <a:pt x="1708055" y="575442"/>
                  </a:lnTo>
                  <a:cubicBezTo>
                    <a:pt x="1708055" y="644022"/>
                    <a:pt x="1652175" y="699902"/>
                    <a:pt x="1583595" y="699902"/>
                  </a:cubicBezTo>
                  <a:close/>
                </a:path>
              </a:pathLst>
            </a:custGeom>
            <a:solidFill>
              <a:srgbClr val="FADDB7"/>
            </a:solidFill>
          </p:spPr>
        </p:sp>
      </p:grpSp>
      <p:grpSp>
        <p:nvGrpSpPr>
          <p:cNvPr name="Group 9" id="9"/>
          <p:cNvGrpSpPr/>
          <p:nvPr/>
        </p:nvGrpSpPr>
        <p:grpSpPr>
          <a:xfrm rot="0">
            <a:off x="5214009" y="6694951"/>
            <a:ext cx="7859983" cy="2945881"/>
            <a:chOff x="0" y="0"/>
            <a:chExt cx="856901" cy="321162"/>
          </a:xfrm>
        </p:grpSpPr>
        <p:sp>
          <p:nvSpPr>
            <p:cNvPr name="Freeform 10" id="10"/>
            <p:cNvSpPr/>
            <p:nvPr/>
          </p:nvSpPr>
          <p:spPr>
            <a:xfrm flipH="false" flipV="false" rot="0">
              <a:off x="0" y="0"/>
              <a:ext cx="856901" cy="321162"/>
            </a:xfrm>
            <a:custGeom>
              <a:avLst/>
              <a:gdLst/>
              <a:ahLst/>
              <a:cxnLst/>
              <a:rect r="r" b="b" t="t" l="l"/>
              <a:pathLst>
                <a:path h="321162" w="856901">
                  <a:moveTo>
                    <a:pt x="0" y="0"/>
                  </a:moveTo>
                  <a:lnTo>
                    <a:pt x="856901" y="0"/>
                  </a:lnTo>
                  <a:lnTo>
                    <a:pt x="856901" y="321162"/>
                  </a:lnTo>
                  <a:lnTo>
                    <a:pt x="0" y="321162"/>
                  </a:lnTo>
                  <a:close/>
                </a:path>
              </a:pathLst>
            </a:custGeom>
            <a:blipFill>
              <a:blip r:embed="rId4"/>
              <a:stretch>
                <a:fillRect l="0" t="-13700" r="0" b="-13700"/>
              </a:stretch>
            </a:blipFill>
          </p:spPr>
        </p:sp>
      </p:grpSp>
      <p:sp>
        <p:nvSpPr>
          <p:cNvPr name="TextBox 11" id="11"/>
          <p:cNvSpPr txBox="true"/>
          <p:nvPr/>
        </p:nvSpPr>
        <p:spPr>
          <a:xfrm rot="0">
            <a:off x="4676396" y="1387734"/>
            <a:ext cx="893520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DELETE SEBAGAIN RECORD(BARIS DATA)</a:t>
            </a:r>
          </a:p>
        </p:txBody>
      </p:sp>
      <p:sp>
        <p:nvSpPr>
          <p:cNvPr name="TextBox 12" id="12"/>
          <p:cNvSpPr txBox="true"/>
          <p:nvPr/>
        </p:nvSpPr>
        <p:spPr>
          <a:xfrm rot="0">
            <a:off x="1697239" y="5212291"/>
            <a:ext cx="1489352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102870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FADDB7"/>
            </a:solidFill>
          </p:spPr>
        </p:sp>
      </p:grpSp>
      <p:grpSp>
        <p:nvGrpSpPr>
          <p:cNvPr name="Group 5" id="5"/>
          <p:cNvGrpSpPr/>
          <p:nvPr/>
        </p:nvGrpSpPr>
        <p:grpSpPr>
          <a:xfrm rot="0">
            <a:off x="3895452" y="2749174"/>
            <a:ext cx="10572851" cy="1217947"/>
            <a:chOff x="0" y="0"/>
            <a:chExt cx="1152660" cy="132782"/>
          </a:xfrm>
        </p:grpSpPr>
        <p:sp>
          <p:nvSpPr>
            <p:cNvPr name="Freeform 6" id="6"/>
            <p:cNvSpPr/>
            <p:nvPr/>
          </p:nvSpPr>
          <p:spPr>
            <a:xfrm flipH="false" flipV="false" rot="0">
              <a:off x="0" y="0"/>
              <a:ext cx="1152660" cy="132782"/>
            </a:xfrm>
            <a:custGeom>
              <a:avLst/>
              <a:gdLst/>
              <a:ahLst/>
              <a:cxnLst/>
              <a:rect r="r" b="b" t="t" l="l"/>
              <a:pathLst>
                <a:path h="132782" w="1152660">
                  <a:moveTo>
                    <a:pt x="0" y="0"/>
                  </a:moveTo>
                  <a:lnTo>
                    <a:pt x="1152660" y="0"/>
                  </a:lnTo>
                  <a:lnTo>
                    <a:pt x="1152660" y="132782"/>
                  </a:lnTo>
                  <a:lnTo>
                    <a:pt x="0" y="132782"/>
                  </a:lnTo>
                  <a:close/>
                </a:path>
              </a:pathLst>
            </a:custGeom>
            <a:blipFill>
              <a:blip r:embed="rId3"/>
              <a:stretch>
                <a:fillRect l="-295" t="0" r="-295" b="0"/>
              </a:stretch>
            </a:blipFill>
          </p:spPr>
        </p:sp>
      </p:grpSp>
      <p:grpSp>
        <p:nvGrpSpPr>
          <p:cNvPr name="Group 7" id="7"/>
          <p:cNvGrpSpPr/>
          <p:nvPr/>
        </p:nvGrpSpPr>
        <p:grpSpPr>
          <a:xfrm rot="0">
            <a:off x="6368406" y="4881521"/>
            <a:ext cx="5592935" cy="1289554"/>
            <a:chOff x="0" y="0"/>
            <a:chExt cx="3035549" cy="699902"/>
          </a:xfrm>
        </p:grpSpPr>
        <p:sp>
          <p:nvSpPr>
            <p:cNvPr name="Freeform 8" id="8"/>
            <p:cNvSpPr/>
            <p:nvPr/>
          </p:nvSpPr>
          <p:spPr>
            <a:xfrm flipH="false" flipV="false" rot="0">
              <a:off x="0" y="0"/>
              <a:ext cx="3035550" cy="699902"/>
            </a:xfrm>
            <a:custGeom>
              <a:avLst/>
              <a:gdLst/>
              <a:ahLst/>
              <a:cxnLst/>
              <a:rect r="r" b="b" t="t" l="l"/>
              <a:pathLst>
                <a:path h="699902" w="3035550">
                  <a:moveTo>
                    <a:pt x="2911089" y="699902"/>
                  </a:moveTo>
                  <a:lnTo>
                    <a:pt x="124460" y="699902"/>
                  </a:lnTo>
                  <a:cubicBezTo>
                    <a:pt x="55880" y="699902"/>
                    <a:pt x="0" y="644022"/>
                    <a:pt x="0" y="575442"/>
                  </a:cubicBezTo>
                  <a:lnTo>
                    <a:pt x="0" y="124460"/>
                  </a:lnTo>
                  <a:cubicBezTo>
                    <a:pt x="0" y="55880"/>
                    <a:pt x="55880" y="0"/>
                    <a:pt x="124460" y="0"/>
                  </a:cubicBezTo>
                  <a:lnTo>
                    <a:pt x="2911090" y="0"/>
                  </a:lnTo>
                  <a:cubicBezTo>
                    <a:pt x="2979669" y="0"/>
                    <a:pt x="3035550" y="55880"/>
                    <a:pt x="3035550" y="124460"/>
                  </a:cubicBezTo>
                  <a:lnTo>
                    <a:pt x="3035550" y="575442"/>
                  </a:lnTo>
                  <a:cubicBezTo>
                    <a:pt x="3035550" y="644022"/>
                    <a:pt x="2979669" y="699902"/>
                    <a:pt x="2911090" y="699902"/>
                  </a:cubicBezTo>
                  <a:close/>
                </a:path>
              </a:pathLst>
            </a:custGeom>
            <a:solidFill>
              <a:srgbClr val="FADDB7"/>
            </a:solidFill>
          </p:spPr>
        </p:sp>
      </p:grpSp>
      <p:grpSp>
        <p:nvGrpSpPr>
          <p:cNvPr name="Group 9" id="9"/>
          <p:cNvGrpSpPr/>
          <p:nvPr/>
        </p:nvGrpSpPr>
        <p:grpSpPr>
          <a:xfrm rot="0">
            <a:off x="4857746" y="6599701"/>
            <a:ext cx="8648262" cy="1128301"/>
            <a:chOff x="0" y="0"/>
            <a:chExt cx="942840" cy="123008"/>
          </a:xfrm>
        </p:grpSpPr>
        <p:sp>
          <p:nvSpPr>
            <p:cNvPr name="Freeform 10" id="10"/>
            <p:cNvSpPr/>
            <p:nvPr/>
          </p:nvSpPr>
          <p:spPr>
            <a:xfrm flipH="false" flipV="false" rot="0">
              <a:off x="0" y="0"/>
              <a:ext cx="942840" cy="123008"/>
            </a:xfrm>
            <a:custGeom>
              <a:avLst/>
              <a:gdLst/>
              <a:ahLst/>
              <a:cxnLst/>
              <a:rect r="r" b="b" t="t" l="l"/>
              <a:pathLst>
                <a:path h="123008" w="942840">
                  <a:moveTo>
                    <a:pt x="0" y="0"/>
                  </a:moveTo>
                  <a:lnTo>
                    <a:pt x="942840" y="0"/>
                  </a:lnTo>
                  <a:lnTo>
                    <a:pt x="942840" y="123008"/>
                  </a:lnTo>
                  <a:lnTo>
                    <a:pt x="0" y="123008"/>
                  </a:lnTo>
                  <a:close/>
                </a:path>
              </a:pathLst>
            </a:custGeom>
            <a:blipFill>
              <a:blip r:embed="rId4"/>
              <a:stretch>
                <a:fillRect l="0" t="-1850" r="0" b="-1850"/>
              </a:stretch>
            </a:blipFill>
          </p:spPr>
        </p:sp>
      </p:grpSp>
      <p:sp>
        <p:nvSpPr>
          <p:cNvPr name="TextBox 11" id="11"/>
          <p:cNvSpPr txBox="true"/>
          <p:nvPr/>
        </p:nvSpPr>
        <p:spPr>
          <a:xfrm rot="0">
            <a:off x="4676396" y="1387734"/>
            <a:ext cx="893520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DELETE SEMUA RECORD(BARIS DATA)</a:t>
            </a:r>
          </a:p>
        </p:txBody>
      </p:sp>
      <p:sp>
        <p:nvSpPr>
          <p:cNvPr name="TextBox 12" id="12"/>
          <p:cNvSpPr txBox="true"/>
          <p:nvPr/>
        </p:nvSpPr>
        <p:spPr>
          <a:xfrm rot="0">
            <a:off x="1697239" y="5212291"/>
            <a:ext cx="1489352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 CEK DENGAN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102870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FADDB7"/>
            </a:solidFill>
          </p:spPr>
        </p:sp>
      </p:grpSp>
      <p:grpSp>
        <p:nvGrpSpPr>
          <p:cNvPr name="Group 5" id="5"/>
          <p:cNvGrpSpPr/>
          <p:nvPr/>
        </p:nvGrpSpPr>
        <p:grpSpPr>
          <a:xfrm rot="0">
            <a:off x="3895452" y="2749174"/>
            <a:ext cx="10572851" cy="1217947"/>
            <a:chOff x="0" y="0"/>
            <a:chExt cx="1152660" cy="132782"/>
          </a:xfrm>
        </p:grpSpPr>
        <p:sp>
          <p:nvSpPr>
            <p:cNvPr name="Freeform 6" id="6"/>
            <p:cNvSpPr/>
            <p:nvPr/>
          </p:nvSpPr>
          <p:spPr>
            <a:xfrm flipH="false" flipV="false" rot="0">
              <a:off x="0" y="0"/>
              <a:ext cx="1152660" cy="132782"/>
            </a:xfrm>
            <a:custGeom>
              <a:avLst/>
              <a:gdLst/>
              <a:ahLst/>
              <a:cxnLst/>
              <a:rect r="r" b="b" t="t" l="l"/>
              <a:pathLst>
                <a:path h="132782" w="1152660">
                  <a:moveTo>
                    <a:pt x="0" y="0"/>
                  </a:moveTo>
                  <a:lnTo>
                    <a:pt x="1152660" y="0"/>
                  </a:lnTo>
                  <a:lnTo>
                    <a:pt x="1152660" y="132782"/>
                  </a:lnTo>
                  <a:lnTo>
                    <a:pt x="0" y="132782"/>
                  </a:lnTo>
                  <a:close/>
                </a:path>
              </a:pathLst>
            </a:custGeom>
            <a:blipFill>
              <a:blip r:embed="rId3"/>
              <a:stretch>
                <a:fillRect l="0" t="-619" r="0" b="-619"/>
              </a:stretch>
            </a:blipFill>
          </p:spPr>
        </p:sp>
      </p:grpSp>
      <p:grpSp>
        <p:nvGrpSpPr>
          <p:cNvPr name="Group 7" id="7"/>
          <p:cNvGrpSpPr/>
          <p:nvPr/>
        </p:nvGrpSpPr>
        <p:grpSpPr>
          <a:xfrm rot="0">
            <a:off x="6368406" y="4881521"/>
            <a:ext cx="5592935" cy="1289554"/>
            <a:chOff x="0" y="0"/>
            <a:chExt cx="3035549" cy="699902"/>
          </a:xfrm>
        </p:grpSpPr>
        <p:sp>
          <p:nvSpPr>
            <p:cNvPr name="Freeform 8" id="8"/>
            <p:cNvSpPr/>
            <p:nvPr/>
          </p:nvSpPr>
          <p:spPr>
            <a:xfrm flipH="false" flipV="false" rot="0">
              <a:off x="0" y="0"/>
              <a:ext cx="3035550" cy="699902"/>
            </a:xfrm>
            <a:custGeom>
              <a:avLst/>
              <a:gdLst/>
              <a:ahLst/>
              <a:cxnLst/>
              <a:rect r="r" b="b" t="t" l="l"/>
              <a:pathLst>
                <a:path h="699902" w="3035550">
                  <a:moveTo>
                    <a:pt x="2911089" y="699902"/>
                  </a:moveTo>
                  <a:lnTo>
                    <a:pt x="124460" y="699902"/>
                  </a:lnTo>
                  <a:cubicBezTo>
                    <a:pt x="55880" y="699902"/>
                    <a:pt x="0" y="644022"/>
                    <a:pt x="0" y="575442"/>
                  </a:cubicBezTo>
                  <a:lnTo>
                    <a:pt x="0" y="124460"/>
                  </a:lnTo>
                  <a:cubicBezTo>
                    <a:pt x="0" y="55880"/>
                    <a:pt x="55880" y="0"/>
                    <a:pt x="124460" y="0"/>
                  </a:cubicBezTo>
                  <a:lnTo>
                    <a:pt x="2911090" y="0"/>
                  </a:lnTo>
                  <a:cubicBezTo>
                    <a:pt x="2979669" y="0"/>
                    <a:pt x="3035550" y="55880"/>
                    <a:pt x="3035550" y="124460"/>
                  </a:cubicBezTo>
                  <a:lnTo>
                    <a:pt x="3035550" y="575442"/>
                  </a:lnTo>
                  <a:cubicBezTo>
                    <a:pt x="3035550" y="644022"/>
                    <a:pt x="2979669" y="699902"/>
                    <a:pt x="2911090" y="699902"/>
                  </a:cubicBezTo>
                  <a:close/>
                </a:path>
              </a:pathLst>
            </a:custGeom>
            <a:solidFill>
              <a:srgbClr val="FADDB7"/>
            </a:solidFill>
          </p:spPr>
        </p:sp>
      </p:grpSp>
      <p:grpSp>
        <p:nvGrpSpPr>
          <p:cNvPr name="Group 9" id="9"/>
          <p:cNvGrpSpPr/>
          <p:nvPr/>
        </p:nvGrpSpPr>
        <p:grpSpPr>
          <a:xfrm rot="0">
            <a:off x="5957270" y="6599701"/>
            <a:ext cx="6449215" cy="2658599"/>
            <a:chOff x="0" y="0"/>
            <a:chExt cx="703098" cy="289843"/>
          </a:xfrm>
        </p:grpSpPr>
        <p:sp>
          <p:nvSpPr>
            <p:cNvPr name="Freeform 10" id="10"/>
            <p:cNvSpPr/>
            <p:nvPr/>
          </p:nvSpPr>
          <p:spPr>
            <a:xfrm flipH="false" flipV="false" rot="0">
              <a:off x="0" y="0"/>
              <a:ext cx="703098" cy="289843"/>
            </a:xfrm>
            <a:custGeom>
              <a:avLst/>
              <a:gdLst/>
              <a:ahLst/>
              <a:cxnLst/>
              <a:rect r="r" b="b" t="t" l="l"/>
              <a:pathLst>
                <a:path h="289843" w="703098">
                  <a:moveTo>
                    <a:pt x="0" y="0"/>
                  </a:moveTo>
                  <a:lnTo>
                    <a:pt x="703098" y="0"/>
                  </a:lnTo>
                  <a:lnTo>
                    <a:pt x="703098" y="289843"/>
                  </a:lnTo>
                  <a:lnTo>
                    <a:pt x="0" y="289843"/>
                  </a:lnTo>
                  <a:close/>
                </a:path>
              </a:pathLst>
            </a:custGeom>
            <a:blipFill>
              <a:blip r:embed="rId4"/>
              <a:stretch>
                <a:fillRect l="0" t="-2776" r="0" b="-2776"/>
              </a:stretch>
            </a:blipFill>
          </p:spPr>
        </p:sp>
      </p:grpSp>
      <p:sp>
        <p:nvSpPr>
          <p:cNvPr name="TextBox 11" id="11"/>
          <p:cNvSpPr txBox="true"/>
          <p:nvPr/>
        </p:nvSpPr>
        <p:spPr>
          <a:xfrm rot="0">
            <a:off x="4676396" y="1387734"/>
            <a:ext cx="893520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UPDATE SEBAGAIN RECORD(BARIS DATA)</a:t>
            </a:r>
          </a:p>
        </p:txBody>
      </p:sp>
      <p:sp>
        <p:nvSpPr>
          <p:cNvPr name="TextBox 12" id="12"/>
          <p:cNvSpPr txBox="true"/>
          <p:nvPr/>
        </p:nvSpPr>
        <p:spPr>
          <a:xfrm rot="0">
            <a:off x="1697239" y="5212291"/>
            <a:ext cx="1489352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 CEK DENGAN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102870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FADDB7"/>
            </a:solidFill>
          </p:spPr>
        </p:sp>
      </p:grpSp>
      <p:grpSp>
        <p:nvGrpSpPr>
          <p:cNvPr name="Group 5" id="5"/>
          <p:cNvGrpSpPr/>
          <p:nvPr/>
        </p:nvGrpSpPr>
        <p:grpSpPr>
          <a:xfrm rot="0">
            <a:off x="3895452" y="2749174"/>
            <a:ext cx="10572851" cy="1217947"/>
            <a:chOff x="0" y="0"/>
            <a:chExt cx="1152660" cy="132782"/>
          </a:xfrm>
        </p:grpSpPr>
        <p:sp>
          <p:nvSpPr>
            <p:cNvPr name="Freeform 6" id="6"/>
            <p:cNvSpPr/>
            <p:nvPr/>
          </p:nvSpPr>
          <p:spPr>
            <a:xfrm flipH="false" flipV="false" rot="0">
              <a:off x="0" y="0"/>
              <a:ext cx="1152660" cy="132782"/>
            </a:xfrm>
            <a:custGeom>
              <a:avLst/>
              <a:gdLst/>
              <a:ahLst/>
              <a:cxnLst/>
              <a:rect r="r" b="b" t="t" l="l"/>
              <a:pathLst>
                <a:path h="132782" w="1152660">
                  <a:moveTo>
                    <a:pt x="0" y="0"/>
                  </a:moveTo>
                  <a:lnTo>
                    <a:pt x="1152660" y="0"/>
                  </a:lnTo>
                  <a:lnTo>
                    <a:pt x="1152660" y="132782"/>
                  </a:lnTo>
                  <a:lnTo>
                    <a:pt x="0" y="132782"/>
                  </a:lnTo>
                  <a:close/>
                </a:path>
              </a:pathLst>
            </a:custGeom>
            <a:blipFill>
              <a:blip r:embed="rId3"/>
              <a:stretch>
                <a:fillRect l="0" t="-5646" r="0" b="-5646"/>
              </a:stretch>
            </a:blipFill>
          </p:spPr>
        </p:sp>
      </p:grpSp>
      <p:grpSp>
        <p:nvGrpSpPr>
          <p:cNvPr name="Group 7" id="7"/>
          <p:cNvGrpSpPr/>
          <p:nvPr/>
        </p:nvGrpSpPr>
        <p:grpSpPr>
          <a:xfrm rot="0">
            <a:off x="6368406" y="4881521"/>
            <a:ext cx="5592935" cy="1289554"/>
            <a:chOff x="0" y="0"/>
            <a:chExt cx="3035549" cy="699902"/>
          </a:xfrm>
        </p:grpSpPr>
        <p:sp>
          <p:nvSpPr>
            <p:cNvPr name="Freeform 8" id="8"/>
            <p:cNvSpPr/>
            <p:nvPr/>
          </p:nvSpPr>
          <p:spPr>
            <a:xfrm flipH="false" flipV="false" rot="0">
              <a:off x="0" y="0"/>
              <a:ext cx="3035550" cy="699902"/>
            </a:xfrm>
            <a:custGeom>
              <a:avLst/>
              <a:gdLst/>
              <a:ahLst/>
              <a:cxnLst/>
              <a:rect r="r" b="b" t="t" l="l"/>
              <a:pathLst>
                <a:path h="699902" w="3035550">
                  <a:moveTo>
                    <a:pt x="2911089" y="699902"/>
                  </a:moveTo>
                  <a:lnTo>
                    <a:pt x="124460" y="699902"/>
                  </a:lnTo>
                  <a:cubicBezTo>
                    <a:pt x="55880" y="699902"/>
                    <a:pt x="0" y="644022"/>
                    <a:pt x="0" y="575442"/>
                  </a:cubicBezTo>
                  <a:lnTo>
                    <a:pt x="0" y="124460"/>
                  </a:lnTo>
                  <a:cubicBezTo>
                    <a:pt x="0" y="55880"/>
                    <a:pt x="55880" y="0"/>
                    <a:pt x="124460" y="0"/>
                  </a:cubicBezTo>
                  <a:lnTo>
                    <a:pt x="2911090" y="0"/>
                  </a:lnTo>
                  <a:cubicBezTo>
                    <a:pt x="2979669" y="0"/>
                    <a:pt x="3035550" y="55880"/>
                    <a:pt x="3035550" y="124460"/>
                  </a:cubicBezTo>
                  <a:lnTo>
                    <a:pt x="3035550" y="575442"/>
                  </a:lnTo>
                  <a:cubicBezTo>
                    <a:pt x="3035550" y="644022"/>
                    <a:pt x="2979669" y="699902"/>
                    <a:pt x="2911090" y="699902"/>
                  </a:cubicBezTo>
                  <a:close/>
                </a:path>
              </a:pathLst>
            </a:custGeom>
            <a:solidFill>
              <a:srgbClr val="FADDB7"/>
            </a:solidFill>
          </p:spPr>
        </p:sp>
      </p:grpSp>
      <p:grpSp>
        <p:nvGrpSpPr>
          <p:cNvPr name="Group 9" id="9"/>
          <p:cNvGrpSpPr/>
          <p:nvPr/>
        </p:nvGrpSpPr>
        <p:grpSpPr>
          <a:xfrm rot="0">
            <a:off x="5957270" y="6599701"/>
            <a:ext cx="6449215" cy="2658599"/>
            <a:chOff x="0" y="0"/>
            <a:chExt cx="703098" cy="289843"/>
          </a:xfrm>
        </p:grpSpPr>
        <p:sp>
          <p:nvSpPr>
            <p:cNvPr name="Freeform 10" id="10"/>
            <p:cNvSpPr/>
            <p:nvPr/>
          </p:nvSpPr>
          <p:spPr>
            <a:xfrm flipH="false" flipV="false" rot="0">
              <a:off x="0" y="0"/>
              <a:ext cx="703098" cy="289843"/>
            </a:xfrm>
            <a:custGeom>
              <a:avLst/>
              <a:gdLst/>
              <a:ahLst/>
              <a:cxnLst/>
              <a:rect r="r" b="b" t="t" l="l"/>
              <a:pathLst>
                <a:path h="289843" w="703098">
                  <a:moveTo>
                    <a:pt x="0" y="0"/>
                  </a:moveTo>
                  <a:lnTo>
                    <a:pt x="703098" y="0"/>
                  </a:lnTo>
                  <a:lnTo>
                    <a:pt x="703098" y="289843"/>
                  </a:lnTo>
                  <a:lnTo>
                    <a:pt x="0" y="289843"/>
                  </a:lnTo>
                  <a:close/>
                </a:path>
              </a:pathLst>
            </a:custGeom>
            <a:blipFill>
              <a:blip r:embed="rId4"/>
              <a:stretch>
                <a:fillRect l="0" t="-2015" r="0" b="-2015"/>
              </a:stretch>
            </a:blipFill>
          </p:spPr>
        </p:sp>
      </p:grpSp>
      <p:sp>
        <p:nvSpPr>
          <p:cNvPr name="TextBox 11" id="11"/>
          <p:cNvSpPr txBox="true"/>
          <p:nvPr/>
        </p:nvSpPr>
        <p:spPr>
          <a:xfrm rot="0">
            <a:off x="4676396" y="1387734"/>
            <a:ext cx="893520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UPDATE SEMUA RECORD(BARIS DATA)</a:t>
            </a:r>
          </a:p>
        </p:txBody>
      </p:sp>
      <p:sp>
        <p:nvSpPr>
          <p:cNvPr name="TextBox 12" id="12"/>
          <p:cNvSpPr txBox="true"/>
          <p:nvPr/>
        </p:nvSpPr>
        <p:spPr>
          <a:xfrm rot="0">
            <a:off x="1697239" y="5212291"/>
            <a:ext cx="1489352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 CEK DENGAN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507123" y="3704821"/>
            <a:ext cx="7365597" cy="1438679"/>
            <a:chOff x="0" y="0"/>
            <a:chExt cx="803003" cy="156846"/>
          </a:xfrm>
        </p:grpSpPr>
        <p:sp>
          <p:nvSpPr>
            <p:cNvPr name="Freeform 6" id="6"/>
            <p:cNvSpPr/>
            <p:nvPr/>
          </p:nvSpPr>
          <p:spPr>
            <a:xfrm flipH="false" flipV="false" rot="0">
              <a:off x="0" y="0"/>
              <a:ext cx="803003" cy="156846"/>
            </a:xfrm>
            <a:custGeom>
              <a:avLst/>
              <a:gdLst/>
              <a:ahLst/>
              <a:cxnLst/>
              <a:rect r="r" b="b" t="t" l="l"/>
              <a:pathLst>
                <a:path h="156846" w="803003">
                  <a:moveTo>
                    <a:pt x="0" y="0"/>
                  </a:moveTo>
                  <a:lnTo>
                    <a:pt x="803003" y="0"/>
                  </a:lnTo>
                  <a:lnTo>
                    <a:pt x="803003" y="156846"/>
                  </a:lnTo>
                  <a:lnTo>
                    <a:pt x="0" y="156846"/>
                  </a:lnTo>
                  <a:close/>
                </a:path>
              </a:pathLst>
            </a:custGeom>
            <a:blipFill>
              <a:blip r:embed="rId3"/>
              <a:stretch>
                <a:fillRect l="0" t="-1717" r="0" b="-1717"/>
              </a:stretch>
            </a:blipFill>
          </p:spPr>
        </p:sp>
      </p:grpSp>
      <p:grpSp>
        <p:nvGrpSpPr>
          <p:cNvPr name="Group 7" id="7"/>
          <p:cNvGrpSpPr/>
          <p:nvPr/>
        </p:nvGrpSpPr>
        <p:grpSpPr>
          <a:xfrm rot="0">
            <a:off x="9805913" y="2068593"/>
            <a:ext cx="6804655" cy="1289554"/>
            <a:chOff x="0" y="0"/>
            <a:chExt cx="3693207" cy="699902"/>
          </a:xfrm>
        </p:grpSpPr>
        <p:sp>
          <p:nvSpPr>
            <p:cNvPr name="Freeform 8" id="8"/>
            <p:cNvSpPr/>
            <p:nvPr/>
          </p:nvSpPr>
          <p:spPr>
            <a:xfrm flipH="false" flipV="false" rot="0">
              <a:off x="0" y="0"/>
              <a:ext cx="3693208" cy="699902"/>
            </a:xfrm>
            <a:custGeom>
              <a:avLst/>
              <a:gdLst/>
              <a:ahLst/>
              <a:cxnLst/>
              <a:rect r="r" b="b" t="t" l="l"/>
              <a:pathLst>
                <a:path h="699902" w="3693208">
                  <a:moveTo>
                    <a:pt x="3568747" y="699902"/>
                  </a:moveTo>
                  <a:lnTo>
                    <a:pt x="124460" y="699902"/>
                  </a:lnTo>
                  <a:cubicBezTo>
                    <a:pt x="55880" y="699902"/>
                    <a:pt x="0" y="644022"/>
                    <a:pt x="0" y="575442"/>
                  </a:cubicBezTo>
                  <a:lnTo>
                    <a:pt x="0" y="124460"/>
                  </a:lnTo>
                  <a:cubicBezTo>
                    <a:pt x="0" y="55880"/>
                    <a:pt x="55880" y="0"/>
                    <a:pt x="124460" y="0"/>
                  </a:cubicBezTo>
                  <a:lnTo>
                    <a:pt x="3568747" y="0"/>
                  </a:lnTo>
                  <a:cubicBezTo>
                    <a:pt x="3637327" y="0"/>
                    <a:pt x="3693208" y="55880"/>
                    <a:pt x="3693208" y="124460"/>
                  </a:cubicBezTo>
                  <a:lnTo>
                    <a:pt x="3693208" y="575442"/>
                  </a:lnTo>
                  <a:cubicBezTo>
                    <a:pt x="3693208" y="644022"/>
                    <a:pt x="3637327" y="699902"/>
                    <a:pt x="3568747" y="699902"/>
                  </a:cubicBezTo>
                  <a:close/>
                </a:path>
              </a:pathLst>
            </a:custGeom>
            <a:solidFill>
              <a:srgbClr val="FADDB7"/>
            </a:solidFill>
          </p:spPr>
        </p:sp>
      </p:grpSp>
      <p:grpSp>
        <p:nvGrpSpPr>
          <p:cNvPr name="Group 9" id="9"/>
          <p:cNvGrpSpPr/>
          <p:nvPr/>
        </p:nvGrpSpPr>
        <p:grpSpPr>
          <a:xfrm rot="0">
            <a:off x="8461152" y="3758198"/>
            <a:ext cx="9456076" cy="637388"/>
            <a:chOff x="0" y="0"/>
            <a:chExt cx="1030909" cy="69488"/>
          </a:xfrm>
        </p:grpSpPr>
        <p:sp>
          <p:nvSpPr>
            <p:cNvPr name="Freeform 10" id="10"/>
            <p:cNvSpPr/>
            <p:nvPr/>
          </p:nvSpPr>
          <p:spPr>
            <a:xfrm flipH="false" flipV="false" rot="0">
              <a:off x="0" y="0"/>
              <a:ext cx="1030909" cy="69488"/>
            </a:xfrm>
            <a:custGeom>
              <a:avLst/>
              <a:gdLst/>
              <a:ahLst/>
              <a:cxnLst/>
              <a:rect r="r" b="b" t="t" l="l"/>
              <a:pathLst>
                <a:path h="69488" w="1030909">
                  <a:moveTo>
                    <a:pt x="0" y="0"/>
                  </a:moveTo>
                  <a:lnTo>
                    <a:pt x="1030909" y="0"/>
                  </a:lnTo>
                  <a:lnTo>
                    <a:pt x="1030909" y="69488"/>
                  </a:lnTo>
                  <a:lnTo>
                    <a:pt x="0" y="69488"/>
                  </a:lnTo>
                  <a:close/>
                </a:path>
              </a:pathLst>
            </a:custGeom>
            <a:blipFill>
              <a:blip r:embed="rId4"/>
              <a:stretch>
                <a:fillRect l="-5503" t="0" r="-5503" b="0"/>
              </a:stretch>
            </a:blipFill>
          </p:spPr>
        </p:sp>
      </p:grpSp>
      <p:grpSp>
        <p:nvGrpSpPr>
          <p:cNvPr name="Group 11" id="11"/>
          <p:cNvGrpSpPr/>
          <p:nvPr/>
        </p:nvGrpSpPr>
        <p:grpSpPr>
          <a:xfrm rot="0">
            <a:off x="350009" y="2068593"/>
            <a:ext cx="7522711" cy="1289554"/>
            <a:chOff x="0" y="0"/>
            <a:chExt cx="4082930" cy="699902"/>
          </a:xfrm>
        </p:grpSpPr>
        <p:sp>
          <p:nvSpPr>
            <p:cNvPr name="Freeform 12" id="12"/>
            <p:cNvSpPr/>
            <p:nvPr/>
          </p:nvSpPr>
          <p:spPr>
            <a:xfrm flipH="false" flipV="false" rot="0">
              <a:off x="0" y="0"/>
              <a:ext cx="4082931" cy="699902"/>
            </a:xfrm>
            <a:custGeom>
              <a:avLst/>
              <a:gdLst/>
              <a:ahLst/>
              <a:cxnLst/>
              <a:rect r="r" b="b" t="t" l="l"/>
              <a:pathLst>
                <a:path h="699902" w="4082931">
                  <a:moveTo>
                    <a:pt x="3958470" y="699902"/>
                  </a:moveTo>
                  <a:lnTo>
                    <a:pt x="124460" y="699902"/>
                  </a:lnTo>
                  <a:cubicBezTo>
                    <a:pt x="55880" y="699902"/>
                    <a:pt x="0" y="644022"/>
                    <a:pt x="0" y="575442"/>
                  </a:cubicBezTo>
                  <a:lnTo>
                    <a:pt x="0" y="124460"/>
                  </a:lnTo>
                  <a:cubicBezTo>
                    <a:pt x="0" y="55880"/>
                    <a:pt x="55880" y="0"/>
                    <a:pt x="124460" y="0"/>
                  </a:cubicBezTo>
                  <a:lnTo>
                    <a:pt x="3958470" y="0"/>
                  </a:lnTo>
                  <a:cubicBezTo>
                    <a:pt x="4027050" y="0"/>
                    <a:pt x="4082931" y="55880"/>
                    <a:pt x="4082931" y="124460"/>
                  </a:cubicBezTo>
                  <a:lnTo>
                    <a:pt x="4082931" y="575442"/>
                  </a:lnTo>
                  <a:cubicBezTo>
                    <a:pt x="4082931" y="644022"/>
                    <a:pt x="4027050" y="699902"/>
                    <a:pt x="3958470" y="699902"/>
                  </a:cubicBezTo>
                  <a:close/>
                </a:path>
              </a:pathLst>
            </a:custGeom>
            <a:solidFill>
              <a:srgbClr val="FADDB7"/>
            </a:solidFill>
          </p:spPr>
        </p:sp>
      </p:grpSp>
      <p:grpSp>
        <p:nvGrpSpPr>
          <p:cNvPr name="Group 13" id="13"/>
          <p:cNvGrpSpPr/>
          <p:nvPr/>
        </p:nvGrpSpPr>
        <p:grpSpPr>
          <a:xfrm rot="0">
            <a:off x="9811996" y="4661000"/>
            <a:ext cx="6830682" cy="5304755"/>
            <a:chOff x="0" y="0"/>
            <a:chExt cx="744686" cy="578328"/>
          </a:xfrm>
        </p:grpSpPr>
        <p:sp>
          <p:nvSpPr>
            <p:cNvPr name="Freeform 14" id="14"/>
            <p:cNvSpPr/>
            <p:nvPr/>
          </p:nvSpPr>
          <p:spPr>
            <a:xfrm flipH="false" flipV="false" rot="0">
              <a:off x="0" y="0"/>
              <a:ext cx="744686" cy="578328"/>
            </a:xfrm>
            <a:custGeom>
              <a:avLst/>
              <a:gdLst/>
              <a:ahLst/>
              <a:cxnLst/>
              <a:rect r="r" b="b" t="t" l="l"/>
              <a:pathLst>
                <a:path h="578328" w="744686">
                  <a:moveTo>
                    <a:pt x="0" y="0"/>
                  </a:moveTo>
                  <a:lnTo>
                    <a:pt x="744686" y="0"/>
                  </a:lnTo>
                  <a:lnTo>
                    <a:pt x="744686" y="578328"/>
                  </a:lnTo>
                  <a:lnTo>
                    <a:pt x="0" y="578328"/>
                  </a:lnTo>
                  <a:close/>
                </a:path>
              </a:pathLst>
            </a:custGeom>
            <a:blipFill>
              <a:blip r:embed="rId5"/>
              <a:stretch>
                <a:fillRect l="-315" t="0" r="-315" b="0"/>
              </a:stretch>
            </a:blipFill>
          </p:spPr>
        </p:sp>
      </p:grpSp>
      <p:sp>
        <p:nvSpPr>
          <p:cNvPr name="TextBox 15" id="15"/>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TABEL MASTER DAN TABEL TRANSAKSI </a:t>
            </a:r>
          </a:p>
        </p:txBody>
      </p:sp>
      <p:sp>
        <p:nvSpPr>
          <p:cNvPr name="TextBox 16" id="16"/>
          <p:cNvSpPr txBox="true"/>
          <p:nvPr/>
        </p:nvSpPr>
        <p:spPr>
          <a:xfrm rot="0">
            <a:off x="10167381" y="2415624"/>
            <a:ext cx="611991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MELIHAT HASILNYA DENGAN</a:t>
            </a:r>
          </a:p>
        </p:txBody>
      </p:sp>
      <p:sp>
        <p:nvSpPr>
          <p:cNvPr name="TextBox 17" id="17"/>
          <p:cNvSpPr txBox="true"/>
          <p:nvPr/>
        </p:nvSpPr>
        <p:spPr>
          <a:xfrm rot="0">
            <a:off x="685090" y="2399363"/>
            <a:ext cx="686951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RELASI ANTAR TABEL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2809239" y="4491606"/>
            <a:ext cx="12669522" cy="5333947"/>
            <a:chOff x="0" y="0"/>
            <a:chExt cx="1381241" cy="581511"/>
          </a:xfrm>
        </p:grpSpPr>
        <p:sp>
          <p:nvSpPr>
            <p:cNvPr name="Freeform 6" id="6"/>
            <p:cNvSpPr/>
            <p:nvPr/>
          </p:nvSpPr>
          <p:spPr>
            <a:xfrm flipH="false" flipV="false" rot="0">
              <a:off x="0" y="0"/>
              <a:ext cx="1381241" cy="581511"/>
            </a:xfrm>
            <a:custGeom>
              <a:avLst/>
              <a:gdLst/>
              <a:ahLst/>
              <a:cxnLst/>
              <a:rect r="r" b="b" t="t" l="l"/>
              <a:pathLst>
                <a:path h="581511" w="1381241">
                  <a:moveTo>
                    <a:pt x="0" y="0"/>
                  </a:moveTo>
                  <a:lnTo>
                    <a:pt x="1381241" y="0"/>
                  </a:lnTo>
                  <a:lnTo>
                    <a:pt x="1381241" y="581511"/>
                  </a:lnTo>
                  <a:lnTo>
                    <a:pt x="0" y="581511"/>
                  </a:lnTo>
                  <a:close/>
                </a:path>
              </a:pathLst>
            </a:custGeom>
            <a:blipFill>
              <a:blip r:embed="rId3"/>
              <a:stretch>
                <a:fillRect l="0" t="-1196" r="0" b="-1196"/>
              </a:stretch>
            </a:blipFill>
          </p:spPr>
        </p:sp>
      </p:grpSp>
      <p:grpSp>
        <p:nvGrpSpPr>
          <p:cNvPr name="Group 7" id="7"/>
          <p:cNvGrpSpPr/>
          <p:nvPr/>
        </p:nvGrpSpPr>
        <p:grpSpPr>
          <a:xfrm rot="0">
            <a:off x="2809239" y="2068593"/>
            <a:ext cx="12669522" cy="1289554"/>
            <a:chOff x="0" y="0"/>
            <a:chExt cx="6876347" cy="699902"/>
          </a:xfrm>
        </p:grpSpPr>
        <p:sp>
          <p:nvSpPr>
            <p:cNvPr name="Freeform 8" id="8"/>
            <p:cNvSpPr/>
            <p:nvPr/>
          </p:nvSpPr>
          <p:spPr>
            <a:xfrm flipH="false" flipV="false" rot="0">
              <a:off x="0" y="0"/>
              <a:ext cx="6876348" cy="699902"/>
            </a:xfrm>
            <a:custGeom>
              <a:avLst/>
              <a:gdLst/>
              <a:ahLst/>
              <a:cxnLst/>
              <a:rect r="r" b="b" t="t" l="l"/>
              <a:pathLst>
                <a:path h="699902" w="6876348">
                  <a:moveTo>
                    <a:pt x="6751887" y="699902"/>
                  </a:moveTo>
                  <a:lnTo>
                    <a:pt x="124460" y="699902"/>
                  </a:lnTo>
                  <a:cubicBezTo>
                    <a:pt x="55880" y="699902"/>
                    <a:pt x="0" y="644022"/>
                    <a:pt x="0" y="575442"/>
                  </a:cubicBezTo>
                  <a:lnTo>
                    <a:pt x="0" y="124460"/>
                  </a:lnTo>
                  <a:cubicBezTo>
                    <a:pt x="0" y="55880"/>
                    <a:pt x="55880" y="0"/>
                    <a:pt x="124460" y="0"/>
                  </a:cubicBezTo>
                  <a:lnTo>
                    <a:pt x="6751887" y="0"/>
                  </a:lnTo>
                  <a:cubicBezTo>
                    <a:pt x="6820467" y="0"/>
                    <a:pt x="6876348" y="55880"/>
                    <a:pt x="6876348" y="124460"/>
                  </a:cubicBezTo>
                  <a:lnTo>
                    <a:pt x="6876348" y="575442"/>
                  </a:lnTo>
                  <a:cubicBezTo>
                    <a:pt x="6876348" y="644022"/>
                    <a:pt x="6820467" y="699902"/>
                    <a:pt x="6751887" y="699902"/>
                  </a:cubicBezTo>
                  <a:close/>
                </a:path>
              </a:pathLst>
            </a:custGeom>
            <a:solidFill>
              <a:srgbClr val="FADDB7"/>
            </a:solidFill>
          </p:spPr>
        </p:sp>
      </p:grpSp>
      <p:sp>
        <p:nvSpPr>
          <p:cNvPr name="TextBox 9" id="9"/>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Bold"/>
                <a:ea typeface="Nunito Sans Bold"/>
                <a:cs typeface="Nunito Sans Bold"/>
                <a:sym typeface="Nunito Sans Bold"/>
              </a:rPr>
              <a:t>LATIHAN INSERT DATA</a:t>
            </a:r>
          </a:p>
        </p:txBody>
      </p:sp>
      <p:sp>
        <p:nvSpPr>
          <p:cNvPr name="TextBox 10" id="10"/>
          <p:cNvSpPr txBox="true"/>
          <p:nvPr/>
        </p:nvSpPr>
        <p:spPr>
          <a:xfrm rot="0">
            <a:off x="3048366" y="2399363"/>
            <a:ext cx="1219126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INSERT DATA HINGGA TABEL MENJADI SEPERTI BERIKUT</a:t>
            </a:r>
          </a:p>
        </p:txBody>
      </p:sp>
      <p:grpSp>
        <p:nvGrpSpPr>
          <p:cNvPr name="Group 11" id="11"/>
          <p:cNvGrpSpPr/>
          <p:nvPr/>
        </p:nvGrpSpPr>
        <p:grpSpPr>
          <a:xfrm rot="0">
            <a:off x="2847116" y="3538075"/>
            <a:ext cx="12669522" cy="772556"/>
            <a:chOff x="0" y="0"/>
            <a:chExt cx="1381241" cy="84225"/>
          </a:xfrm>
        </p:grpSpPr>
        <p:sp>
          <p:nvSpPr>
            <p:cNvPr name="Freeform 12" id="12"/>
            <p:cNvSpPr/>
            <p:nvPr/>
          </p:nvSpPr>
          <p:spPr>
            <a:xfrm flipH="false" flipV="false" rot="0">
              <a:off x="0" y="0"/>
              <a:ext cx="1381241" cy="84225"/>
            </a:xfrm>
            <a:custGeom>
              <a:avLst/>
              <a:gdLst/>
              <a:ahLst/>
              <a:cxnLst/>
              <a:rect r="r" b="b" t="t" l="l"/>
              <a:pathLst>
                <a:path h="84225" w="1381241">
                  <a:moveTo>
                    <a:pt x="0" y="0"/>
                  </a:moveTo>
                  <a:lnTo>
                    <a:pt x="1381241" y="0"/>
                  </a:lnTo>
                  <a:lnTo>
                    <a:pt x="1381241" y="84225"/>
                  </a:lnTo>
                  <a:lnTo>
                    <a:pt x="0" y="84225"/>
                  </a:lnTo>
                  <a:close/>
                </a:path>
              </a:pathLst>
            </a:custGeom>
            <a:blipFill>
              <a:blip r:embed="rId4"/>
              <a:stretch>
                <a:fillRect l="0" t="-5553" r="0" b="-5553"/>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6516894" y="1960505"/>
            <a:ext cx="5254212" cy="1289554"/>
            <a:chOff x="0" y="0"/>
            <a:chExt cx="2851709" cy="699902"/>
          </a:xfrm>
        </p:grpSpPr>
        <p:sp>
          <p:nvSpPr>
            <p:cNvPr name="Freeform 6" id="6"/>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7" id="7"/>
          <p:cNvGrpSpPr/>
          <p:nvPr/>
        </p:nvGrpSpPr>
        <p:grpSpPr>
          <a:xfrm rot="0">
            <a:off x="2847116" y="3538075"/>
            <a:ext cx="12669522" cy="1605425"/>
            <a:chOff x="0" y="0"/>
            <a:chExt cx="1381241" cy="175025"/>
          </a:xfrm>
        </p:grpSpPr>
        <p:sp>
          <p:nvSpPr>
            <p:cNvPr name="Freeform 8" id="8"/>
            <p:cNvSpPr/>
            <p:nvPr/>
          </p:nvSpPr>
          <p:spPr>
            <a:xfrm flipH="false" flipV="false" rot="0">
              <a:off x="0" y="0"/>
              <a:ext cx="1381241" cy="175025"/>
            </a:xfrm>
            <a:custGeom>
              <a:avLst/>
              <a:gdLst/>
              <a:ahLst/>
              <a:cxnLst/>
              <a:rect r="r" b="b" t="t" l="l"/>
              <a:pathLst>
                <a:path h="175025" w="1381241">
                  <a:moveTo>
                    <a:pt x="0" y="0"/>
                  </a:moveTo>
                  <a:lnTo>
                    <a:pt x="1381241" y="0"/>
                  </a:lnTo>
                  <a:lnTo>
                    <a:pt x="1381241" y="175025"/>
                  </a:lnTo>
                  <a:lnTo>
                    <a:pt x="0" y="175025"/>
                  </a:lnTo>
                  <a:close/>
                </a:path>
              </a:pathLst>
            </a:custGeom>
            <a:blipFill>
              <a:blip r:embed="rId3"/>
              <a:stretch>
                <a:fillRect l="0" t="-845" r="0" b="-845"/>
              </a:stretch>
            </a:blipFill>
          </p:spPr>
        </p:sp>
      </p:grpSp>
      <p:grpSp>
        <p:nvGrpSpPr>
          <p:cNvPr name="Group 9" id="9"/>
          <p:cNvGrpSpPr/>
          <p:nvPr/>
        </p:nvGrpSpPr>
        <p:grpSpPr>
          <a:xfrm rot="0">
            <a:off x="6516894" y="5429250"/>
            <a:ext cx="5254212" cy="1289554"/>
            <a:chOff x="0" y="0"/>
            <a:chExt cx="2851709" cy="699902"/>
          </a:xfrm>
        </p:grpSpPr>
        <p:sp>
          <p:nvSpPr>
            <p:cNvPr name="Freeform 10" id="10"/>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11" id="11"/>
          <p:cNvGrpSpPr/>
          <p:nvPr/>
        </p:nvGrpSpPr>
        <p:grpSpPr>
          <a:xfrm rot="0">
            <a:off x="2847116" y="7006820"/>
            <a:ext cx="12669522" cy="976015"/>
            <a:chOff x="0" y="0"/>
            <a:chExt cx="1381241" cy="106406"/>
          </a:xfrm>
        </p:grpSpPr>
        <p:sp>
          <p:nvSpPr>
            <p:cNvPr name="Freeform 12" id="12"/>
            <p:cNvSpPr/>
            <p:nvPr/>
          </p:nvSpPr>
          <p:spPr>
            <a:xfrm flipH="false" flipV="false" rot="0">
              <a:off x="0" y="0"/>
              <a:ext cx="1381241" cy="106406"/>
            </a:xfrm>
            <a:custGeom>
              <a:avLst/>
              <a:gdLst/>
              <a:ahLst/>
              <a:cxnLst/>
              <a:rect r="r" b="b" t="t" l="l"/>
              <a:pathLst>
                <a:path h="106406" w="1381241">
                  <a:moveTo>
                    <a:pt x="0" y="0"/>
                  </a:moveTo>
                  <a:lnTo>
                    <a:pt x="1381241" y="0"/>
                  </a:lnTo>
                  <a:lnTo>
                    <a:pt x="1381241" y="106406"/>
                  </a:lnTo>
                  <a:lnTo>
                    <a:pt x="0" y="106406"/>
                  </a:lnTo>
                  <a:close/>
                </a:path>
              </a:pathLst>
            </a:custGeom>
            <a:blipFill>
              <a:blip r:embed="rId4"/>
              <a:stretch>
                <a:fillRect l="0" t="-5311" r="0" b="-5311"/>
              </a:stretch>
            </a:blipFill>
          </p:spPr>
        </p:sp>
      </p:grpSp>
      <p:sp>
        <p:nvSpPr>
          <p:cNvPr name="TextBox 13" id="13"/>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Bold"/>
                <a:ea typeface="Nunito Sans Bold"/>
                <a:cs typeface="Nunito Sans Bold"/>
                <a:sym typeface="Nunito Sans Bold"/>
              </a:rPr>
              <a:t>PENGUJIAN INSERT DAN UPDATE</a:t>
            </a:r>
          </a:p>
        </p:txBody>
      </p:sp>
      <p:sp>
        <p:nvSpPr>
          <p:cNvPr name="TextBox 14" id="14"/>
          <p:cNvSpPr txBox="true"/>
          <p:nvPr/>
        </p:nvSpPr>
        <p:spPr>
          <a:xfrm rot="0">
            <a:off x="7135664" y="2291275"/>
            <a:ext cx="401667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PENGUJIAN INSERT</a:t>
            </a:r>
          </a:p>
        </p:txBody>
      </p:sp>
      <p:sp>
        <p:nvSpPr>
          <p:cNvPr name="TextBox 15" id="15"/>
          <p:cNvSpPr txBox="true"/>
          <p:nvPr/>
        </p:nvSpPr>
        <p:spPr>
          <a:xfrm rot="0">
            <a:off x="7020619" y="5760020"/>
            <a:ext cx="424676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PENGUJIAN UPDATE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6055220" cy="1216773"/>
            <a:chOff x="0" y="0"/>
            <a:chExt cx="3286453" cy="660400"/>
          </a:xfrm>
        </p:grpSpPr>
        <p:sp>
          <p:nvSpPr>
            <p:cNvPr name="Freeform 4" id="4"/>
            <p:cNvSpPr/>
            <p:nvPr/>
          </p:nvSpPr>
          <p:spPr>
            <a:xfrm flipH="false" flipV="false" rot="0">
              <a:off x="0" y="0"/>
              <a:ext cx="3286454" cy="660400"/>
            </a:xfrm>
            <a:custGeom>
              <a:avLst/>
              <a:gdLst/>
              <a:ahLst/>
              <a:cxnLst/>
              <a:rect r="r" b="b" t="t" l="l"/>
              <a:pathLst>
                <a:path h="660400" w="3286454">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sp>
      </p:grpSp>
      <p:grpSp>
        <p:nvGrpSpPr>
          <p:cNvPr name="Group 5" id="5"/>
          <p:cNvGrpSpPr/>
          <p:nvPr/>
        </p:nvGrpSpPr>
        <p:grpSpPr>
          <a:xfrm rot="0">
            <a:off x="1028700" y="3561199"/>
            <a:ext cx="6055220" cy="1216773"/>
            <a:chOff x="0" y="0"/>
            <a:chExt cx="3286453" cy="660400"/>
          </a:xfrm>
        </p:grpSpPr>
        <p:sp>
          <p:nvSpPr>
            <p:cNvPr name="Freeform 6" id="6"/>
            <p:cNvSpPr/>
            <p:nvPr/>
          </p:nvSpPr>
          <p:spPr>
            <a:xfrm flipH="false" flipV="false" rot="0">
              <a:off x="0" y="0"/>
              <a:ext cx="3286454" cy="660400"/>
            </a:xfrm>
            <a:custGeom>
              <a:avLst/>
              <a:gdLst/>
              <a:ahLst/>
              <a:cxnLst/>
              <a:rect r="r" b="b" t="t" l="l"/>
              <a:pathLst>
                <a:path h="660400" w="3286454">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sp>
      </p:grpSp>
      <p:grpSp>
        <p:nvGrpSpPr>
          <p:cNvPr name="Group 7" id="7"/>
          <p:cNvGrpSpPr/>
          <p:nvPr/>
        </p:nvGrpSpPr>
        <p:grpSpPr>
          <a:xfrm rot="0">
            <a:off x="1028700" y="5035147"/>
            <a:ext cx="6055220" cy="4000299"/>
            <a:chOff x="0" y="0"/>
            <a:chExt cx="660145" cy="436116"/>
          </a:xfrm>
        </p:grpSpPr>
        <p:sp>
          <p:nvSpPr>
            <p:cNvPr name="Freeform 8" id="8"/>
            <p:cNvSpPr/>
            <p:nvPr/>
          </p:nvSpPr>
          <p:spPr>
            <a:xfrm flipH="false" flipV="false" rot="0">
              <a:off x="0" y="0"/>
              <a:ext cx="660145" cy="436116"/>
            </a:xfrm>
            <a:custGeom>
              <a:avLst/>
              <a:gdLst/>
              <a:ahLst/>
              <a:cxnLst/>
              <a:rect r="r" b="b" t="t" l="l"/>
              <a:pathLst>
                <a:path h="436116" w="660145">
                  <a:moveTo>
                    <a:pt x="0" y="0"/>
                  </a:moveTo>
                  <a:lnTo>
                    <a:pt x="660145" y="0"/>
                  </a:lnTo>
                  <a:lnTo>
                    <a:pt x="660145" y="436116"/>
                  </a:lnTo>
                  <a:lnTo>
                    <a:pt x="0" y="436116"/>
                  </a:lnTo>
                  <a:close/>
                </a:path>
              </a:pathLst>
            </a:custGeom>
            <a:blipFill>
              <a:blip r:embed="rId3"/>
              <a:stretch>
                <a:fillRect l="-790" t="0" r="-790" b="0"/>
              </a:stretch>
            </a:blipFill>
          </p:spPr>
        </p:sp>
      </p:grpSp>
      <p:grpSp>
        <p:nvGrpSpPr>
          <p:cNvPr name="Group 9" id="9"/>
          <p:cNvGrpSpPr/>
          <p:nvPr/>
        </p:nvGrpSpPr>
        <p:grpSpPr>
          <a:xfrm rot="0">
            <a:off x="9144000" y="2214523"/>
            <a:ext cx="6055220" cy="1475224"/>
            <a:chOff x="0" y="0"/>
            <a:chExt cx="3286453" cy="800674"/>
          </a:xfrm>
        </p:grpSpPr>
        <p:sp>
          <p:nvSpPr>
            <p:cNvPr name="Freeform 10" id="10"/>
            <p:cNvSpPr/>
            <p:nvPr/>
          </p:nvSpPr>
          <p:spPr>
            <a:xfrm flipH="false" flipV="false" rot="0">
              <a:off x="0" y="0"/>
              <a:ext cx="3286454" cy="800674"/>
            </a:xfrm>
            <a:custGeom>
              <a:avLst/>
              <a:gdLst/>
              <a:ahLst/>
              <a:cxnLst/>
              <a:rect r="r" b="b" t="t" l="l"/>
              <a:pathLst>
                <a:path h="800674" w="3286454">
                  <a:moveTo>
                    <a:pt x="3161993" y="800674"/>
                  </a:moveTo>
                  <a:lnTo>
                    <a:pt x="124460" y="800674"/>
                  </a:lnTo>
                  <a:cubicBezTo>
                    <a:pt x="55880" y="800674"/>
                    <a:pt x="0" y="744794"/>
                    <a:pt x="0" y="676214"/>
                  </a:cubicBezTo>
                  <a:lnTo>
                    <a:pt x="0" y="124460"/>
                  </a:lnTo>
                  <a:cubicBezTo>
                    <a:pt x="0" y="55880"/>
                    <a:pt x="55880" y="0"/>
                    <a:pt x="124460" y="0"/>
                  </a:cubicBezTo>
                  <a:lnTo>
                    <a:pt x="3161994" y="0"/>
                  </a:lnTo>
                  <a:cubicBezTo>
                    <a:pt x="3230574" y="0"/>
                    <a:pt x="3286454" y="55880"/>
                    <a:pt x="3286454" y="124460"/>
                  </a:cubicBezTo>
                  <a:lnTo>
                    <a:pt x="3286454" y="676214"/>
                  </a:lnTo>
                  <a:cubicBezTo>
                    <a:pt x="3286454" y="744794"/>
                    <a:pt x="3230574" y="800674"/>
                    <a:pt x="3161994" y="800674"/>
                  </a:cubicBezTo>
                  <a:close/>
                </a:path>
              </a:pathLst>
            </a:custGeom>
            <a:solidFill>
              <a:srgbClr val="FADDB7"/>
            </a:solidFill>
          </p:spPr>
        </p:sp>
      </p:grpSp>
      <p:grpSp>
        <p:nvGrpSpPr>
          <p:cNvPr name="Group 11" id="11"/>
          <p:cNvGrpSpPr/>
          <p:nvPr/>
        </p:nvGrpSpPr>
        <p:grpSpPr>
          <a:xfrm rot="0">
            <a:off x="9144000" y="3963645"/>
            <a:ext cx="6055220" cy="3071651"/>
            <a:chOff x="0" y="0"/>
            <a:chExt cx="660145" cy="334874"/>
          </a:xfrm>
        </p:grpSpPr>
        <p:sp>
          <p:nvSpPr>
            <p:cNvPr name="Freeform 12" id="12"/>
            <p:cNvSpPr/>
            <p:nvPr/>
          </p:nvSpPr>
          <p:spPr>
            <a:xfrm flipH="false" flipV="false" rot="0">
              <a:off x="0" y="0"/>
              <a:ext cx="660145" cy="334874"/>
            </a:xfrm>
            <a:custGeom>
              <a:avLst/>
              <a:gdLst/>
              <a:ahLst/>
              <a:cxnLst/>
              <a:rect r="r" b="b" t="t" l="l"/>
              <a:pathLst>
                <a:path h="334874" w="660145">
                  <a:moveTo>
                    <a:pt x="0" y="0"/>
                  </a:moveTo>
                  <a:lnTo>
                    <a:pt x="660145" y="0"/>
                  </a:lnTo>
                  <a:lnTo>
                    <a:pt x="660145" y="334874"/>
                  </a:lnTo>
                  <a:lnTo>
                    <a:pt x="0" y="334874"/>
                  </a:lnTo>
                  <a:close/>
                </a:path>
              </a:pathLst>
            </a:custGeom>
            <a:blipFill>
              <a:blip r:embed="rId4"/>
              <a:stretch>
                <a:fillRect l="0" t="-2693" r="0" b="-2693"/>
              </a:stretch>
            </a:blipFill>
          </p:spPr>
        </p:sp>
      </p:grpSp>
      <p:sp>
        <p:nvSpPr>
          <p:cNvPr name="TextBox 13" id="13"/>
          <p:cNvSpPr txBox="true"/>
          <p:nvPr/>
        </p:nvSpPr>
        <p:spPr>
          <a:xfrm rot="0">
            <a:off x="1390450" y="1323079"/>
            <a:ext cx="53317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INSTALL XAMPP</a:t>
            </a:r>
          </a:p>
        </p:txBody>
      </p:sp>
      <p:sp>
        <p:nvSpPr>
          <p:cNvPr name="TextBox 14" id="14"/>
          <p:cNvSpPr txBox="true"/>
          <p:nvPr/>
        </p:nvSpPr>
        <p:spPr>
          <a:xfrm rot="0">
            <a:off x="1028700" y="2456299"/>
            <a:ext cx="6055220" cy="1019175"/>
          </a:xfrm>
          <a:prstGeom prst="rect">
            <a:avLst/>
          </a:prstGeom>
        </p:spPr>
        <p:txBody>
          <a:bodyPr anchor="t" rtlCol="false" tIns="0" lIns="0" bIns="0" rIns="0">
            <a:spAutoFit/>
          </a:bodyPr>
          <a:lstStyle/>
          <a:p>
            <a:pPr algn="ctr">
              <a:lnSpc>
                <a:spcPts val="4199"/>
              </a:lnSpc>
            </a:pPr>
            <a:r>
              <a:rPr lang="en-US" sz="2999" u="sng">
                <a:solidFill>
                  <a:srgbClr val="404040"/>
                </a:solidFill>
                <a:latin typeface="Nunito Sans"/>
                <a:ea typeface="Nunito Sans"/>
                <a:cs typeface="Nunito Sans"/>
                <a:sym typeface="Nunito Sans"/>
                <a:hlinkClick r:id="rId5" tooltip="https://www.apachefriends.org/download.html"/>
              </a:rPr>
              <a:t>https://www.apachefriends.org/download.html  </a:t>
            </a:r>
          </a:p>
        </p:txBody>
      </p:sp>
      <p:sp>
        <p:nvSpPr>
          <p:cNvPr name="TextBox 15" id="15"/>
          <p:cNvSpPr txBox="true"/>
          <p:nvPr/>
        </p:nvSpPr>
        <p:spPr>
          <a:xfrm rot="0">
            <a:off x="1390450" y="3855578"/>
            <a:ext cx="53317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AKTIFKAN MYSQL</a:t>
            </a:r>
          </a:p>
        </p:txBody>
      </p:sp>
      <p:sp>
        <p:nvSpPr>
          <p:cNvPr name="TextBox 16" id="16"/>
          <p:cNvSpPr txBox="true"/>
          <p:nvPr/>
        </p:nvSpPr>
        <p:spPr>
          <a:xfrm rot="0">
            <a:off x="9505750" y="2338090"/>
            <a:ext cx="5331720"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BUKA COMMAND PROMPT DI WINDOWS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492546" y="1960505"/>
            <a:ext cx="5254212" cy="1289554"/>
            <a:chOff x="0" y="0"/>
            <a:chExt cx="2851709" cy="699902"/>
          </a:xfrm>
        </p:grpSpPr>
        <p:sp>
          <p:nvSpPr>
            <p:cNvPr name="Freeform 6" id="6"/>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7" id="7"/>
          <p:cNvGrpSpPr/>
          <p:nvPr/>
        </p:nvGrpSpPr>
        <p:grpSpPr>
          <a:xfrm rot="0">
            <a:off x="685858" y="3538075"/>
            <a:ext cx="12669522" cy="1605425"/>
            <a:chOff x="0" y="0"/>
            <a:chExt cx="1381241" cy="175025"/>
          </a:xfrm>
        </p:grpSpPr>
        <p:sp>
          <p:nvSpPr>
            <p:cNvPr name="Freeform 8" id="8"/>
            <p:cNvSpPr/>
            <p:nvPr/>
          </p:nvSpPr>
          <p:spPr>
            <a:xfrm flipH="false" flipV="false" rot="0">
              <a:off x="0" y="0"/>
              <a:ext cx="1381241" cy="175025"/>
            </a:xfrm>
            <a:custGeom>
              <a:avLst/>
              <a:gdLst/>
              <a:ahLst/>
              <a:cxnLst/>
              <a:rect r="r" b="b" t="t" l="l"/>
              <a:pathLst>
                <a:path h="175025" w="1381241">
                  <a:moveTo>
                    <a:pt x="0" y="0"/>
                  </a:moveTo>
                  <a:lnTo>
                    <a:pt x="1381241" y="0"/>
                  </a:lnTo>
                  <a:lnTo>
                    <a:pt x="1381241" y="175025"/>
                  </a:lnTo>
                  <a:lnTo>
                    <a:pt x="0" y="175025"/>
                  </a:lnTo>
                  <a:close/>
                </a:path>
              </a:pathLst>
            </a:custGeom>
            <a:blipFill>
              <a:blip r:embed="rId3"/>
              <a:stretch>
                <a:fillRect l="0" t="-3422" r="0" b="-3422"/>
              </a:stretch>
            </a:blipFill>
          </p:spPr>
        </p:sp>
      </p:grpSp>
      <p:grpSp>
        <p:nvGrpSpPr>
          <p:cNvPr name="Group 9" id="9"/>
          <p:cNvGrpSpPr/>
          <p:nvPr/>
        </p:nvGrpSpPr>
        <p:grpSpPr>
          <a:xfrm rot="0">
            <a:off x="492546" y="5648325"/>
            <a:ext cx="5861142" cy="1289554"/>
            <a:chOff x="0" y="0"/>
            <a:chExt cx="3181119" cy="699902"/>
          </a:xfrm>
        </p:grpSpPr>
        <p:sp>
          <p:nvSpPr>
            <p:cNvPr name="Freeform 10" id="10"/>
            <p:cNvSpPr/>
            <p:nvPr/>
          </p:nvSpPr>
          <p:spPr>
            <a:xfrm flipH="false" flipV="false" rot="0">
              <a:off x="0" y="0"/>
              <a:ext cx="3181119" cy="699902"/>
            </a:xfrm>
            <a:custGeom>
              <a:avLst/>
              <a:gdLst/>
              <a:ahLst/>
              <a:cxnLst/>
              <a:rect r="r" b="b" t="t" l="l"/>
              <a:pathLst>
                <a:path h="699902" w="3181119">
                  <a:moveTo>
                    <a:pt x="3056658" y="699902"/>
                  </a:moveTo>
                  <a:lnTo>
                    <a:pt x="124460" y="699902"/>
                  </a:lnTo>
                  <a:cubicBezTo>
                    <a:pt x="55880" y="699902"/>
                    <a:pt x="0" y="644022"/>
                    <a:pt x="0" y="575442"/>
                  </a:cubicBezTo>
                  <a:lnTo>
                    <a:pt x="0" y="124460"/>
                  </a:lnTo>
                  <a:cubicBezTo>
                    <a:pt x="0" y="55880"/>
                    <a:pt x="55880" y="0"/>
                    <a:pt x="124460" y="0"/>
                  </a:cubicBezTo>
                  <a:lnTo>
                    <a:pt x="3056659" y="0"/>
                  </a:lnTo>
                  <a:cubicBezTo>
                    <a:pt x="3125239" y="0"/>
                    <a:pt x="3181119" y="55880"/>
                    <a:pt x="3181119" y="124460"/>
                  </a:cubicBezTo>
                  <a:lnTo>
                    <a:pt x="3181119" y="575442"/>
                  </a:lnTo>
                  <a:cubicBezTo>
                    <a:pt x="3181119" y="644022"/>
                    <a:pt x="3125239" y="699902"/>
                    <a:pt x="3056659" y="699902"/>
                  </a:cubicBezTo>
                  <a:close/>
                </a:path>
              </a:pathLst>
            </a:custGeom>
            <a:solidFill>
              <a:srgbClr val="FADDB7"/>
            </a:solidFill>
          </p:spPr>
        </p:sp>
      </p:grpSp>
      <p:grpSp>
        <p:nvGrpSpPr>
          <p:cNvPr name="Group 11" id="11"/>
          <p:cNvGrpSpPr/>
          <p:nvPr/>
        </p:nvGrpSpPr>
        <p:grpSpPr>
          <a:xfrm rot="0">
            <a:off x="685858" y="7223629"/>
            <a:ext cx="12669522" cy="976015"/>
            <a:chOff x="0" y="0"/>
            <a:chExt cx="1381241" cy="106406"/>
          </a:xfrm>
        </p:grpSpPr>
        <p:sp>
          <p:nvSpPr>
            <p:cNvPr name="Freeform 12" id="12"/>
            <p:cNvSpPr/>
            <p:nvPr/>
          </p:nvSpPr>
          <p:spPr>
            <a:xfrm flipH="false" flipV="false" rot="0">
              <a:off x="0" y="0"/>
              <a:ext cx="1381241" cy="106406"/>
            </a:xfrm>
            <a:custGeom>
              <a:avLst/>
              <a:gdLst/>
              <a:ahLst/>
              <a:cxnLst/>
              <a:rect r="r" b="b" t="t" l="l"/>
              <a:pathLst>
                <a:path h="106406" w="1381241">
                  <a:moveTo>
                    <a:pt x="0" y="0"/>
                  </a:moveTo>
                  <a:lnTo>
                    <a:pt x="1381241" y="0"/>
                  </a:lnTo>
                  <a:lnTo>
                    <a:pt x="1381241" y="106406"/>
                  </a:lnTo>
                  <a:lnTo>
                    <a:pt x="0" y="106406"/>
                  </a:lnTo>
                  <a:close/>
                </a:path>
              </a:pathLst>
            </a:custGeom>
            <a:blipFill>
              <a:blip r:embed="rId4"/>
              <a:stretch>
                <a:fillRect l="-4" t="0" r="-4" b="0"/>
              </a:stretch>
            </a:blipFill>
          </p:spPr>
        </p:sp>
      </p:grpSp>
      <p:sp>
        <p:nvSpPr>
          <p:cNvPr name="TextBox 13" id="13"/>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Bold"/>
                <a:ea typeface="Nunito Sans Bold"/>
                <a:cs typeface="Nunito Sans Bold"/>
                <a:sym typeface="Nunito Sans Bold"/>
              </a:rPr>
              <a:t>PENGUJIAN DELETE</a:t>
            </a:r>
          </a:p>
        </p:txBody>
      </p:sp>
      <p:sp>
        <p:nvSpPr>
          <p:cNvPr name="TextBox 14" id="14"/>
          <p:cNvSpPr txBox="true"/>
          <p:nvPr/>
        </p:nvSpPr>
        <p:spPr>
          <a:xfrm rot="0">
            <a:off x="1081946" y="2291275"/>
            <a:ext cx="407541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PENGUJIAN DELETE</a:t>
            </a:r>
          </a:p>
        </p:txBody>
      </p:sp>
      <p:sp>
        <p:nvSpPr>
          <p:cNvPr name="TextBox 15" id="15"/>
          <p:cNvSpPr txBox="true"/>
          <p:nvPr/>
        </p:nvSpPr>
        <p:spPr>
          <a:xfrm rot="0">
            <a:off x="888634" y="5979095"/>
            <a:ext cx="520888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TAMBAH DATA DAHULU</a:t>
            </a:r>
          </a:p>
        </p:txBody>
      </p:sp>
      <p:sp>
        <p:nvSpPr>
          <p:cNvPr name="TextBox 16" id="16"/>
          <p:cNvSpPr txBox="true"/>
          <p:nvPr/>
        </p:nvSpPr>
        <p:spPr>
          <a:xfrm rot="0">
            <a:off x="5911535" y="2133478"/>
            <a:ext cx="7700070" cy="895984"/>
          </a:xfrm>
          <a:prstGeom prst="rect">
            <a:avLst/>
          </a:prstGeom>
        </p:spPr>
        <p:txBody>
          <a:bodyPr anchor="t" rtlCol="false" tIns="0" lIns="0" bIns="0" rIns="0">
            <a:spAutoFit/>
          </a:bodyPr>
          <a:lstStyle/>
          <a:p>
            <a:pPr algn="ctr">
              <a:lnSpc>
                <a:spcPts val="3640"/>
              </a:lnSpc>
            </a:pPr>
            <a:r>
              <a:rPr lang="en-US" sz="2600" b="true">
                <a:solidFill>
                  <a:srgbClr val="404040"/>
                </a:solidFill>
                <a:latin typeface="Nunito Sans Semi-Bold"/>
                <a:ea typeface="Nunito Sans Semi-Bold"/>
                <a:cs typeface="Nunito Sans Semi-Bold"/>
                <a:sym typeface="Nunito Sans Semi-Bold"/>
              </a:rPr>
              <a:t>Karena idkelompok 9 sudah digunakan untuk relasi </a:t>
            </a:r>
          </a:p>
          <a:p>
            <a:pPr algn="l">
              <a:lnSpc>
                <a:spcPts val="3640"/>
              </a:lnSpc>
            </a:pPr>
            <a:r>
              <a:rPr lang="en-US" sz="2600" b="true">
                <a:solidFill>
                  <a:srgbClr val="404040"/>
                </a:solidFill>
                <a:latin typeface="Nunito Sans Semi-Bold"/>
                <a:ea typeface="Nunito Sans Semi-Bold"/>
                <a:cs typeface="Nunito Sans Semi-Bold"/>
                <a:sym typeface="Nunito Sans Semi-Bold"/>
              </a:rPr>
              <a:t>pada tbl barang maka tidak bisa dihapus.</a:t>
            </a:r>
          </a:p>
        </p:txBody>
      </p:sp>
      <p:sp>
        <p:nvSpPr>
          <p:cNvPr name="TextBox 17" id="17"/>
          <p:cNvSpPr txBox="true"/>
          <p:nvPr/>
        </p:nvSpPr>
        <p:spPr>
          <a:xfrm rot="0">
            <a:off x="6669777" y="5821297"/>
            <a:ext cx="8354517" cy="895984"/>
          </a:xfrm>
          <a:prstGeom prst="rect">
            <a:avLst/>
          </a:prstGeom>
        </p:spPr>
        <p:txBody>
          <a:bodyPr anchor="t" rtlCol="false" tIns="0" lIns="0" bIns="0" rIns="0">
            <a:spAutoFit/>
          </a:bodyPr>
          <a:lstStyle/>
          <a:p>
            <a:pPr algn="ctr">
              <a:lnSpc>
                <a:spcPts val="3640"/>
              </a:lnSpc>
            </a:pPr>
            <a:r>
              <a:rPr lang="en-US" sz="2600" b="true">
                <a:solidFill>
                  <a:srgbClr val="404040"/>
                </a:solidFill>
                <a:latin typeface="Nunito Sans Semi-Bold"/>
                <a:ea typeface="Nunito Sans Semi-Bold"/>
                <a:cs typeface="Nunito Sans Semi-Bold"/>
                <a:sym typeface="Nunito Sans Semi-Bold"/>
              </a:rPr>
              <a:t>Setelah tambah data lalu coba lah hapus menggunakan </a:t>
            </a:r>
          </a:p>
          <a:p>
            <a:pPr algn="l">
              <a:lnSpc>
                <a:spcPts val="3640"/>
              </a:lnSpc>
            </a:pPr>
            <a:r>
              <a:rPr lang="en-US" sz="2600" b="true">
                <a:solidFill>
                  <a:srgbClr val="404040"/>
                </a:solidFill>
                <a:latin typeface="Nunito Sans Semi-Bold"/>
                <a:ea typeface="Nunito Sans Semi-Bold"/>
                <a:cs typeface="Nunito Sans Semi-Bold"/>
                <a:sym typeface="Nunito Sans Semi-Bold"/>
              </a:rPr>
              <a:t>syntax seperti di atas dan lihat hasilnya.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604940" y="2749353"/>
            <a:ext cx="5254212" cy="1289554"/>
            <a:chOff x="0" y="0"/>
            <a:chExt cx="2851709" cy="699902"/>
          </a:xfrm>
        </p:grpSpPr>
        <p:sp>
          <p:nvSpPr>
            <p:cNvPr name="Freeform 6" id="6"/>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7" id="7"/>
          <p:cNvGrpSpPr/>
          <p:nvPr/>
        </p:nvGrpSpPr>
        <p:grpSpPr>
          <a:xfrm rot="0">
            <a:off x="798253" y="4326923"/>
            <a:ext cx="8383624" cy="1605425"/>
            <a:chOff x="0" y="0"/>
            <a:chExt cx="913989" cy="175025"/>
          </a:xfrm>
        </p:grpSpPr>
        <p:sp>
          <p:nvSpPr>
            <p:cNvPr name="Freeform 8" id="8"/>
            <p:cNvSpPr/>
            <p:nvPr/>
          </p:nvSpPr>
          <p:spPr>
            <a:xfrm flipH="false" flipV="false" rot="0">
              <a:off x="0" y="0"/>
              <a:ext cx="913989" cy="175025"/>
            </a:xfrm>
            <a:custGeom>
              <a:avLst/>
              <a:gdLst/>
              <a:ahLst/>
              <a:cxnLst/>
              <a:rect r="r" b="b" t="t" l="l"/>
              <a:pathLst>
                <a:path h="175025" w="913989">
                  <a:moveTo>
                    <a:pt x="0" y="0"/>
                  </a:moveTo>
                  <a:lnTo>
                    <a:pt x="913989" y="0"/>
                  </a:lnTo>
                  <a:lnTo>
                    <a:pt x="913989" y="175025"/>
                  </a:lnTo>
                  <a:lnTo>
                    <a:pt x="0" y="175025"/>
                  </a:lnTo>
                  <a:close/>
                </a:path>
              </a:pathLst>
            </a:custGeom>
            <a:blipFill>
              <a:blip r:embed="rId3"/>
              <a:stretch>
                <a:fillRect l="-698" t="0" r="-698" b="0"/>
              </a:stretch>
            </a:blipFill>
          </p:spPr>
        </p:sp>
      </p:grpSp>
      <p:grpSp>
        <p:nvGrpSpPr>
          <p:cNvPr name="Group 9" id="9"/>
          <p:cNvGrpSpPr/>
          <p:nvPr/>
        </p:nvGrpSpPr>
        <p:grpSpPr>
          <a:xfrm rot="0">
            <a:off x="798253" y="6437172"/>
            <a:ext cx="5861142" cy="1289554"/>
            <a:chOff x="0" y="0"/>
            <a:chExt cx="3181119" cy="699902"/>
          </a:xfrm>
        </p:grpSpPr>
        <p:sp>
          <p:nvSpPr>
            <p:cNvPr name="Freeform 10" id="10"/>
            <p:cNvSpPr/>
            <p:nvPr/>
          </p:nvSpPr>
          <p:spPr>
            <a:xfrm flipH="false" flipV="false" rot="0">
              <a:off x="0" y="0"/>
              <a:ext cx="3181119" cy="699902"/>
            </a:xfrm>
            <a:custGeom>
              <a:avLst/>
              <a:gdLst/>
              <a:ahLst/>
              <a:cxnLst/>
              <a:rect r="r" b="b" t="t" l="l"/>
              <a:pathLst>
                <a:path h="699902" w="3181119">
                  <a:moveTo>
                    <a:pt x="3056658" y="699902"/>
                  </a:moveTo>
                  <a:lnTo>
                    <a:pt x="124460" y="699902"/>
                  </a:lnTo>
                  <a:cubicBezTo>
                    <a:pt x="55880" y="699902"/>
                    <a:pt x="0" y="644022"/>
                    <a:pt x="0" y="575442"/>
                  </a:cubicBezTo>
                  <a:lnTo>
                    <a:pt x="0" y="124460"/>
                  </a:lnTo>
                  <a:cubicBezTo>
                    <a:pt x="0" y="55880"/>
                    <a:pt x="55880" y="0"/>
                    <a:pt x="124460" y="0"/>
                  </a:cubicBezTo>
                  <a:lnTo>
                    <a:pt x="3056659" y="0"/>
                  </a:lnTo>
                  <a:cubicBezTo>
                    <a:pt x="3125239" y="0"/>
                    <a:pt x="3181119" y="55880"/>
                    <a:pt x="3181119" y="124460"/>
                  </a:cubicBezTo>
                  <a:lnTo>
                    <a:pt x="3181119" y="575442"/>
                  </a:lnTo>
                  <a:cubicBezTo>
                    <a:pt x="3181119" y="644022"/>
                    <a:pt x="3125239" y="699902"/>
                    <a:pt x="3056659" y="699902"/>
                  </a:cubicBezTo>
                  <a:close/>
                </a:path>
              </a:pathLst>
            </a:custGeom>
            <a:solidFill>
              <a:srgbClr val="FADDB7"/>
            </a:solidFill>
          </p:spPr>
        </p:sp>
      </p:grpSp>
      <p:grpSp>
        <p:nvGrpSpPr>
          <p:cNvPr name="Group 11" id="11"/>
          <p:cNvGrpSpPr/>
          <p:nvPr/>
        </p:nvGrpSpPr>
        <p:grpSpPr>
          <a:xfrm rot="0">
            <a:off x="798253" y="8012477"/>
            <a:ext cx="8383624" cy="1877122"/>
            <a:chOff x="0" y="0"/>
            <a:chExt cx="913989" cy="204645"/>
          </a:xfrm>
        </p:grpSpPr>
        <p:sp>
          <p:nvSpPr>
            <p:cNvPr name="Freeform 12" id="12"/>
            <p:cNvSpPr/>
            <p:nvPr/>
          </p:nvSpPr>
          <p:spPr>
            <a:xfrm flipH="false" flipV="false" rot="0">
              <a:off x="0" y="0"/>
              <a:ext cx="913989" cy="204645"/>
            </a:xfrm>
            <a:custGeom>
              <a:avLst/>
              <a:gdLst/>
              <a:ahLst/>
              <a:cxnLst/>
              <a:rect r="r" b="b" t="t" l="l"/>
              <a:pathLst>
                <a:path h="204645" w="913989">
                  <a:moveTo>
                    <a:pt x="0" y="0"/>
                  </a:moveTo>
                  <a:lnTo>
                    <a:pt x="913989" y="0"/>
                  </a:lnTo>
                  <a:lnTo>
                    <a:pt x="913989" y="204645"/>
                  </a:lnTo>
                  <a:lnTo>
                    <a:pt x="0" y="204645"/>
                  </a:lnTo>
                  <a:close/>
                </a:path>
              </a:pathLst>
            </a:custGeom>
            <a:blipFill>
              <a:blip r:embed="rId4"/>
              <a:stretch>
                <a:fillRect l="-480" t="0" r="-480" b="0"/>
              </a:stretch>
            </a:blipFill>
          </p:spPr>
        </p:sp>
      </p:grpSp>
      <p:grpSp>
        <p:nvGrpSpPr>
          <p:cNvPr name="Group 13" id="13"/>
          <p:cNvGrpSpPr/>
          <p:nvPr/>
        </p:nvGrpSpPr>
        <p:grpSpPr>
          <a:xfrm rot="0">
            <a:off x="12654179" y="2749353"/>
            <a:ext cx="5254212" cy="1289554"/>
            <a:chOff x="0" y="0"/>
            <a:chExt cx="2851709" cy="699902"/>
          </a:xfrm>
        </p:grpSpPr>
        <p:sp>
          <p:nvSpPr>
            <p:cNvPr name="Freeform 14" id="14"/>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15" id="15"/>
          <p:cNvGrpSpPr/>
          <p:nvPr/>
        </p:nvGrpSpPr>
        <p:grpSpPr>
          <a:xfrm rot="0">
            <a:off x="9337313" y="4312995"/>
            <a:ext cx="8383624" cy="3025812"/>
            <a:chOff x="0" y="0"/>
            <a:chExt cx="913989" cy="329876"/>
          </a:xfrm>
        </p:grpSpPr>
        <p:sp>
          <p:nvSpPr>
            <p:cNvPr name="Freeform 16" id="16"/>
            <p:cNvSpPr/>
            <p:nvPr/>
          </p:nvSpPr>
          <p:spPr>
            <a:xfrm flipH="false" flipV="false" rot="0">
              <a:off x="0" y="0"/>
              <a:ext cx="913989" cy="329876"/>
            </a:xfrm>
            <a:custGeom>
              <a:avLst/>
              <a:gdLst/>
              <a:ahLst/>
              <a:cxnLst/>
              <a:rect r="r" b="b" t="t" l="l"/>
              <a:pathLst>
                <a:path h="329876" w="913989">
                  <a:moveTo>
                    <a:pt x="0" y="0"/>
                  </a:moveTo>
                  <a:lnTo>
                    <a:pt x="913989" y="0"/>
                  </a:lnTo>
                  <a:lnTo>
                    <a:pt x="913989" y="329876"/>
                  </a:lnTo>
                  <a:lnTo>
                    <a:pt x="0" y="329876"/>
                  </a:lnTo>
                  <a:close/>
                </a:path>
              </a:pathLst>
            </a:custGeom>
            <a:blipFill>
              <a:blip r:embed="rId5"/>
              <a:stretch>
                <a:fillRect l="0" t="-2413" r="0" b="-2413"/>
              </a:stretch>
            </a:blipFill>
          </p:spPr>
        </p:sp>
      </p:grpSp>
      <p:grpSp>
        <p:nvGrpSpPr>
          <p:cNvPr name="Group 17" id="17"/>
          <p:cNvGrpSpPr/>
          <p:nvPr/>
        </p:nvGrpSpPr>
        <p:grpSpPr>
          <a:xfrm rot="0">
            <a:off x="12654179" y="7594872"/>
            <a:ext cx="5254212" cy="1289554"/>
            <a:chOff x="0" y="0"/>
            <a:chExt cx="2851709" cy="699902"/>
          </a:xfrm>
        </p:grpSpPr>
        <p:sp>
          <p:nvSpPr>
            <p:cNvPr name="Freeform 18" id="18"/>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19" id="19"/>
          <p:cNvGrpSpPr/>
          <p:nvPr/>
        </p:nvGrpSpPr>
        <p:grpSpPr>
          <a:xfrm rot="0">
            <a:off x="9524767" y="9141601"/>
            <a:ext cx="8383624" cy="911160"/>
            <a:chOff x="0" y="0"/>
            <a:chExt cx="913989" cy="99335"/>
          </a:xfrm>
        </p:grpSpPr>
        <p:sp>
          <p:nvSpPr>
            <p:cNvPr name="Freeform 20" id="20"/>
            <p:cNvSpPr/>
            <p:nvPr/>
          </p:nvSpPr>
          <p:spPr>
            <a:xfrm flipH="false" flipV="false" rot="0">
              <a:off x="0" y="0"/>
              <a:ext cx="913989" cy="99335"/>
            </a:xfrm>
            <a:custGeom>
              <a:avLst/>
              <a:gdLst/>
              <a:ahLst/>
              <a:cxnLst/>
              <a:rect r="r" b="b" t="t" l="l"/>
              <a:pathLst>
                <a:path h="99335" w="913989">
                  <a:moveTo>
                    <a:pt x="0" y="0"/>
                  </a:moveTo>
                  <a:lnTo>
                    <a:pt x="913989" y="0"/>
                  </a:lnTo>
                  <a:lnTo>
                    <a:pt x="913989" y="99335"/>
                  </a:lnTo>
                  <a:lnTo>
                    <a:pt x="0" y="99335"/>
                  </a:lnTo>
                  <a:close/>
                </a:path>
              </a:pathLst>
            </a:custGeom>
            <a:blipFill>
              <a:blip r:embed="rId6"/>
              <a:stretch>
                <a:fillRect l="0" t="-13896" r="0" b="-13896"/>
              </a:stretch>
            </a:blipFill>
          </p:spPr>
        </p:sp>
      </p:grpSp>
      <p:sp>
        <p:nvSpPr>
          <p:cNvPr name="TextBox 21" id="21"/>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VIEW</a:t>
            </a:r>
          </a:p>
        </p:txBody>
      </p:sp>
      <p:sp>
        <p:nvSpPr>
          <p:cNvPr name="TextBox 22" id="22"/>
          <p:cNvSpPr txBox="true"/>
          <p:nvPr/>
        </p:nvSpPr>
        <p:spPr>
          <a:xfrm rot="0">
            <a:off x="1240974" y="3080123"/>
            <a:ext cx="398214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PEMBUATAN VIEW</a:t>
            </a:r>
          </a:p>
        </p:txBody>
      </p:sp>
      <p:sp>
        <p:nvSpPr>
          <p:cNvPr name="TextBox 23" id="23"/>
          <p:cNvSpPr txBox="true"/>
          <p:nvPr/>
        </p:nvSpPr>
        <p:spPr>
          <a:xfrm rot="0">
            <a:off x="1559863" y="6767942"/>
            <a:ext cx="447784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MENAMPILKAN VIEW</a:t>
            </a:r>
          </a:p>
        </p:txBody>
      </p:sp>
      <p:sp>
        <p:nvSpPr>
          <p:cNvPr name="TextBox 24" id="24"/>
          <p:cNvSpPr txBox="true"/>
          <p:nvPr/>
        </p:nvSpPr>
        <p:spPr>
          <a:xfrm rot="0">
            <a:off x="1991352" y="1909641"/>
            <a:ext cx="15540435" cy="438784"/>
          </a:xfrm>
          <a:prstGeom prst="rect">
            <a:avLst/>
          </a:prstGeom>
        </p:spPr>
        <p:txBody>
          <a:bodyPr anchor="t" rtlCol="false" tIns="0" lIns="0" bIns="0" rIns="0">
            <a:spAutoFit/>
          </a:bodyPr>
          <a:lstStyle/>
          <a:p>
            <a:pPr algn="ctr">
              <a:lnSpc>
                <a:spcPts val="3640"/>
              </a:lnSpc>
            </a:pPr>
            <a:r>
              <a:rPr lang="en-US" b="true" sz="2600">
                <a:solidFill>
                  <a:srgbClr val="404040"/>
                </a:solidFill>
                <a:latin typeface="Nunito Sans Bold"/>
                <a:ea typeface="Nunito Sans Bold"/>
                <a:cs typeface="Nunito Sans Bold"/>
                <a:sym typeface="Nunito Sans Bold"/>
              </a:rPr>
              <a:t>VIEW DIGUNAKAN UNTUK MENGGABUNGKAN  2  TABEL MENJADI 1 AGAR LEBIH MUDAH DILIAT.</a:t>
            </a:r>
          </a:p>
        </p:txBody>
      </p:sp>
      <p:sp>
        <p:nvSpPr>
          <p:cNvPr name="TextBox 25" id="25"/>
          <p:cNvSpPr txBox="true"/>
          <p:nvPr/>
        </p:nvSpPr>
        <p:spPr>
          <a:xfrm rot="0">
            <a:off x="13405505" y="3080123"/>
            <a:ext cx="375156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MELIHAT ISI VIEW</a:t>
            </a:r>
          </a:p>
        </p:txBody>
      </p:sp>
      <p:sp>
        <p:nvSpPr>
          <p:cNvPr name="TextBox 26" id="26"/>
          <p:cNvSpPr txBox="true"/>
          <p:nvPr/>
        </p:nvSpPr>
        <p:spPr>
          <a:xfrm rot="0">
            <a:off x="13268633" y="7925641"/>
            <a:ext cx="402530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MENGHAPUS VIEW</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463606" y="2234571"/>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FADDB7"/>
            </a:solidFill>
          </p:spPr>
        </p:sp>
      </p:grpSp>
      <p:grpSp>
        <p:nvGrpSpPr>
          <p:cNvPr name="Group 5" id="5"/>
          <p:cNvGrpSpPr/>
          <p:nvPr/>
        </p:nvGrpSpPr>
        <p:grpSpPr>
          <a:xfrm rot="0">
            <a:off x="3857574" y="3955045"/>
            <a:ext cx="10572851" cy="4097384"/>
            <a:chOff x="0" y="0"/>
            <a:chExt cx="1152660" cy="446700"/>
          </a:xfrm>
        </p:grpSpPr>
        <p:sp>
          <p:nvSpPr>
            <p:cNvPr name="Freeform 6" id="6"/>
            <p:cNvSpPr/>
            <p:nvPr/>
          </p:nvSpPr>
          <p:spPr>
            <a:xfrm flipH="false" flipV="false" rot="0">
              <a:off x="0" y="0"/>
              <a:ext cx="1152660" cy="446700"/>
            </a:xfrm>
            <a:custGeom>
              <a:avLst/>
              <a:gdLst/>
              <a:ahLst/>
              <a:cxnLst/>
              <a:rect r="r" b="b" t="t" l="l"/>
              <a:pathLst>
                <a:path h="446700" w="1152660">
                  <a:moveTo>
                    <a:pt x="0" y="0"/>
                  </a:moveTo>
                  <a:lnTo>
                    <a:pt x="1152660" y="0"/>
                  </a:lnTo>
                  <a:lnTo>
                    <a:pt x="1152660" y="446700"/>
                  </a:lnTo>
                  <a:lnTo>
                    <a:pt x="0" y="446700"/>
                  </a:lnTo>
                  <a:close/>
                </a:path>
              </a:pathLst>
            </a:custGeom>
            <a:blipFill>
              <a:blip r:embed="rId3"/>
              <a:stretch>
                <a:fillRect l="0" t="-736" r="0" b="-736"/>
              </a:stretch>
            </a:blipFill>
          </p:spPr>
        </p:sp>
      </p:grpSp>
      <p:sp>
        <p:nvSpPr>
          <p:cNvPr name="TextBox 7" id="7"/>
          <p:cNvSpPr txBox="true"/>
          <p:nvPr/>
        </p:nvSpPr>
        <p:spPr>
          <a:xfrm rot="0">
            <a:off x="4638518" y="2593605"/>
            <a:ext cx="893520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SELECT SEMUA KOLOM</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463606" y="2234571"/>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FADDB7"/>
            </a:solidFill>
          </p:spPr>
        </p:sp>
      </p:grpSp>
      <p:grpSp>
        <p:nvGrpSpPr>
          <p:cNvPr name="Group 5" id="5"/>
          <p:cNvGrpSpPr/>
          <p:nvPr/>
        </p:nvGrpSpPr>
        <p:grpSpPr>
          <a:xfrm rot="0">
            <a:off x="3857574" y="3955045"/>
            <a:ext cx="10572851" cy="5303255"/>
            <a:chOff x="0" y="0"/>
            <a:chExt cx="1152660" cy="578165"/>
          </a:xfrm>
        </p:grpSpPr>
        <p:sp>
          <p:nvSpPr>
            <p:cNvPr name="Freeform 6" id="6"/>
            <p:cNvSpPr/>
            <p:nvPr/>
          </p:nvSpPr>
          <p:spPr>
            <a:xfrm flipH="false" flipV="false" rot="0">
              <a:off x="0" y="0"/>
              <a:ext cx="1152660" cy="578165"/>
            </a:xfrm>
            <a:custGeom>
              <a:avLst/>
              <a:gdLst/>
              <a:ahLst/>
              <a:cxnLst/>
              <a:rect r="r" b="b" t="t" l="l"/>
              <a:pathLst>
                <a:path h="578165" w="1152660">
                  <a:moveTo>
                    <a:pt x="0" y="0"/>
                  </a:moveTo>
                  <a:lnTo>
                    <a:pt x="1152660" y="0"/>
                  </a:lnTo>
                  <a:lnTo>
                    <a:pt x="1152660" y="578165"/>
                  </a:lnTo>
                  <a:lnTo>
                    <a:pt x="0" y="578165"/>
                  </a:lnTo>
                  <a:close/>
                </a:path>
              </a:pathLst>
            </a:custGeom>
            <a:blipFill>
              <a:blip r:embed="rId3"/>
              <a:stretch>
                <a:fillRect l="-837" t="0" r="-837" b="0"/>
              </a:stretch>
            </a:blipFill>
          </p:spPr>
        </p:sp>
      </p:grpSp>
      <p:sp>
        <p:nvSpPr>
          <p:cNvPr name="TextBox 7" id="7"/>
          <p:cNvSpPr txBox="true"/>
          <p:nvPr/>
        </p:nvSpPr>
        <p:spPr>
          <a:xfrm rot="0">
            <a:off x="4638518" y="2593605"/>
            <a:ext cx="893520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SELECT SEBAGIAN KOLOM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441001" y="2801111"/>
            <a:ext cx="4803324" cy="1287580"/>
            <a:chOff x="0" y="0"/>
            <a:chExt cx="2606990" cy="698830"/>
          </a:xfrm>
        </p:grpSpPr>
        <p:sp>
          <p:nvSpPr>
            <p:cNvPr name="Freeform 4" id="4"/>
            <p:cNvSpPr/>
            <p:nvPr/>
          </p:nvSpPr>
          <p:spPr>
            <a:xfrm flipH="false" flipV="false" rot="0">
              <a:off x="0" y="0"/>
              <a:ext cx="2606990" cy="698831"/>
            </a:xfrm>
            <a:custGeom>
              <a:avLst/>
              <a:gdLst/>
              <a:ahLst/>
              <a:cxnLst/>
              <a:rect r="r" b="b" t="t" l="l"/>
              <a:pathLst>
                <a:path h="698831" w="2606990">
                  <a:moveTo>
                    <a:pt x="2482530" y="698830"/>
                  </a:moveTo>
                  <a:lnTo>
                    <a:pt x="124460" y="698830"/>
                  </a:lnTo>
                  <a:cubicBezTo>
                    <a:pt x="55880" y="698830"/>
                    <a:pt x="0" y="642950"/>
                    <a:pt x="0" y="574370"/>
                  </a:cubicBezTo>
                  <a:lnTo>
                    <a:pt x="0" y="124460"/>
                  </a:lnTo>
                  <a:cubicBezTo>
                    <a:pt x="0" y="55880"/>
                    <a:pt x="55880" y="0"/>
                    <a:pt x="124460" y="0"/>
                  </a:cubicBezTo>
                  <a:lnTo>
                    <a:pt x="2482530" y="0"/>
                  </a:lnTo>
                  <a:cubicBezTo>
                    <a:pt x="2551110" y="0"/>
                    <a:pt x="2606990" y="55880"/>
                    <a:pt x="2606990" y="124460"/>
                  </a:cubicBezTo>
                  <a:lnTo>
                    <a:pt x="2606990" y="574371"/>
                  </a:lnTo>
                  <a:cubicBezTo>
                    <a:pt x="2606990" y="642950"/>
                    <a:pt x="2551110" y="698831"/>
                    <a:pt x="2482530" y="698831"/>
                  </a:cubicBezTo>
                  <a:close/>
                </a:path>
              </a:pathLst>
            </a:custGeom>
            <a:solidFill>
              <a:srgbClr val="FADDB7"/>
            </a:solidFill>
          </p:spPr>
        </p:sp>
      </p:grpSp>
      <p:grpSp>
        <p:nvGrpSpPr>
          <p:cNvPr name="Group 5" id="5"/>
          <p:cNvGrpSpPr/>
          <p:nvPr/>
        </p:nvGrpSpPr>
        <p:grpSpPr>
          <a:xfrm rot="0">
            <a:off x="1147498" y="4439327"/>
            <a:ext cx="7390330" cy="3046561"/>
            <a:chOff x="0" y="0"/>
            <a:chExt cx="703098" cy="289843"/>
          </a:xfrm>
        </p:grpSpPr>
        <p:sp>
          <p:nvSpPr>
            <p:cNvPr name="Freeform 6" id="6"/>
            <p:cNvSpPr/>
            <p:nvPr/>
          </p:nvSpPr>
          <p:spPr>
            <a:xfrm flipH="false" flipV="false" rot="0">
              <a:off x="0" y="0"/>
              <a:ext cx="703098" cy="289843"/>
            </a:xfrm>
            <a:custGeom>
              <a:avLst/>
              <a:gdLst/>
              <a:ahLst/>
              <a:cxnLst/>
              <a:rect r="r" b="b" t="t" l="l"/>
              <a:pathLst>
                <a:path h="289843" w="703098">
                  <a:moveTo>
                    <a:pt x="0" y="0"/>
                  </a:moveTo>
                  <a:lnTo>
                    <a:pt x="703098" y="0"/>
                  </a:lnTo>
                  <a:lnTo>
                    <a:pt x="703098" y="289843"/>
                  </a:lnTo>
                  <a:lnTo>
                    <a:pt x="0" y="289843"/>
                  </a:lnTo>
                  <a:close/>
                </a:path>
              </a:pathLst>
            </a:custGeom>
            <a:blipFill>
              <a:blip r:embed="rId3"/>
              <a:stretch>
                <a:fillRect l="-3704" t="0" r="-3704" b="0"/>
              </a:stretch>
            </a:blipFill>
          </p:spPr>
        </p:sp>
      </p:grpSp>
      <p:grpSp>
        <p:nvGrpSpPr>
          <p:cNvPr name="Group 7" id="7"/>
          <p:cNvGrpSpPr/>
          <p:nvPr/>
        </p:nvGrpSpPr>
        <p:grpSpPr>
          <a:xfrm rot="0">
            <a:off x="11043675" y="2801111"/>
            <a:ext cx="4803324" cy="1287580"/>
            <a:chOff x="0" y="0"/>
            <a:chExt cx="2606990" cy="698830"/>
          </a:xfrm>
        </p:grpSpPr>
        <p:sp>
          <p:nvSpPr>
            <p:cNvPr name="Freeform 8" id="8"/>
            <p:cNvSpPr/>
            <p:nvPr/>
          </p:nvSpPr>
          <p:spPr>
            <a:xfrm flipH="false" flipV="false" rot="0">
              <a:off x="0" y="0"/>
              <a:ext cx="2606990" cy="698831"/>
            </a:xfrm>
            <a:custGeom>
              <a:avLst/>
              <a:gdLst/>
              <a:ahLst/>
              <a:cxnLst/>
              <a:rect r="r" b="b" t="t" l="l"/>
              <a:pathLst>
                <a:path h="698831" w="2606990">
                  <a:moveTo>
                    <a:pt x="2482530" y="698830"/>
                  </a:moveTo>
                  <a:lnTo>
                    <a:pt x="124460" y="698830"/>
                  </a:lnTo>
                  <a:cubicBezTo>
                    <a:pt x="55880" y="698830"/>
                    <a:pt x="0" y="642950"/>
                    <a:pt x="0" y="574370"/>
                  </a:cubicBezTo>
                  <a:lnTo>
                    <a:pt x="0" y="124460"/>
                  </a:lnTo>
                  <a:cubicBezTo>
                    <a:pt x="0" y="55880"/>
                    <a:pt x="55880" y="0"/>
                    <a:pt x="124460" y="0"/>
                  </a:cubicBezTo>
                  <a:lnTo>
                    <a:pt x="2482530" y="0"/>
                  </a:lnTo>
                  <a:cubicBezTo>
                    <a:pt x="2551110" y="0"/>
                    <a:pt x="2606990" y="55880"/>
                    <a:pt x="2606990" y="124460"/>
                  </a:cubicBezTo>
                  <a:lnTo>
                    <a:pt x="2606990" y="574371"/>
                  </a:lnTo>
                  <a:cubicBezTo>
                    <a:pt x="2606990" y="642950"/>
                    <a:pt x="2551110" y="698831"/>
                    <a:pt x="2482530" y="698831"/>
                  </a:cubicBezTo>
                  <a:close/>
                </a:path>
              </a:pathLst>
            </a:custGeom>
            <a:solidFill>
              <a:srgbClr val="FADDB7"/>
            </a:solidFill>
          </p:spPr>
        </p:sp>
      </p:grpSp>
      <p:grpSp>
        <p:nvGrpSpPr>
          <p:cNvPr name="Group 9" id="9"/>
          <p:cNvGrpSpPr/>
          <p:nvPr/>
        </p:nvGrpSpPr>
        <p:grpSpPr>
          <a:xfrm rot="0">
            <a:off x="9750172" y="4439327"/>
            <a:ext cx="7390330" cy="3046561"/>
            <a:chOff x="0" y="0"/>
            <a:chExt cx="703098" cy="289843"/>
          </a:xfrm>
        </p:grpSpPr>
        <p:sp>
          <p:nvSpPr>
            <p:cNvPr name="Freeform 10" id="10"/>
            <p:cNvSpPr/>
            <p:nvPr/>
          </p:nvSpPr>
          <p:spPr>
            <a:xfrm flipH="false" flipV="false" rot="0">
              <a:off x="0" y="0"/>
              <a:ext cx="703098" cy="289843"/>
            </a:xfrm>
            <a:custGeom>
              <a:avLst/>
              <a:gdLst/>
              <a:ahLst/>
              <a:cxnLst/>
              <a:rect r="r" b="b" t="t" l="l"/>
              <a:pathLst>
                <a:path h="289843" w="703098">
                  <a:moveTo>
                    <a:pt x="0" y="0"/>
                  </a:moveTo>
                  <a:lnTo>
                    <a:pt x="703098" y="0"/>
                  </a:lnTo>
                  <a:lnTo>
                    <a:pt x="703098" y="289843"/>
                  </a:lnTo>
                  <a:lnTo>
                    <a:pt x="0" y="289843"/>
                  </a:lnTo>
                  <a:close/>
                </a:path>
              </a:pathLst>
            </a:custGeom>
            <a:blipFill>
              <a:blip r:embed="rId4"/>
              <a:stretch>
                <a:fillRect l="-2920" t="0" r="-2920" b="0"/>
              </a:stretch>
            </a:blipFill>
          </p:spPr>
        </p:sp>
      </p:grpSp>
      <p:sp>
        <p:nvSpPr>
          <p:cNvPr name="TextBox 11" id="11"/>
          <p:cNvSpPr txBox="true"/>
          <p:nvPr/>
        </p:nvSpPr>
        <p:spPr>
          <a:xfrm rot="0">
            <a:off x="2754009" y="3130894"/>
            <a:ext cx="417730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SELECT ORDER ASC</a:t>
            </a:r>
          </a:p>
        </p:txBody>
      </p:sp>
      <p:sp>
        <p:nvSpPr>
          <p:cNvPr name="TextBox 12" id="12"/>
          <p:cNvSpPr txBox="true"/>
          <p:nvPr/>
        </p:nvSpPr>
        <p:spPr>
          <a:xfrm rot="0">
            <a:off x="11227798" y="3130894"/>
            <a:ext cx="443507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SELECT ORDER DESC</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742338" y="2801111"/>
            <a:ext cx="4803324" cy="1287580"/>
            <a:chOff x="0" y="0"/>
            <a:chExt cx="2606990" cy="698830"/>
          </a:xfrm>
        </p:grpSpPr>
        <p:sp>
          <p:nvSpPr>
            <p:cNvPr name="Freeform 4" id="4"/>
            <p:cNvSpPr/>
            <p:nvPr/>
          </p:nvSpPr>
          <p:spPr>
            <a:xfrm flipH="false" flipV="false" rot="0">
              <a:off x="0" y="0"/>
              <a:ext cx="2606990" cy="698831"/>
            </a:xfrm>
            <a:custGeom>
              <a:avLst/>
              <a:gdLst/>
              <a:ahLst/>
              <a:cxnLst/>
              <a:rect r="r" b="b" t="t" l="l"/>
              <a:pathLst>
                <a:path h="698831" w="2606990">
                  <a:moveTo>
                    <a:pt x="2482530" y="698830"/>
                  </a:moveTo>
                  <a:lnTo>
                    <a:pt x="124460" y="698830"/>
                  </a:lnTo>
                  <a:cubicBezTo>
                    <a:pt x="55880" y="698830"/>
                    <a:pt x="0" y="642950"/>
                    <a:pt x="0" y="574370"/>
                  </a:cubicBezTo>
                  <a:lnTo>
                    <a:pt x="0" y="124460"/>
                  </a:lnTo>
                  <a:cubicBezTo>
                    <a:pt x="0" y="55880"/>
                    <a:pt x="55880" y="0"/>
                    <a:pt x="124460" y="0"/>
                  </a:cubicBezTo>
                  <a:lnTo>
                    <a:pt x="2482530" y="0"/>
                  </a:lnTo>
                  <a:cubicBezTo>
                    <a:pt x="2551110" y="0"/>
                    <a:pt x="2606990" y="55880"/>
                    <a:pt x="2606990" y="124460"/>
                  </a:cubicBezTo>
                  <a:lnTo>
                    <a:pt x="2606990" y="574371"/>
                  </a:lnTo>
                  <a:cubicBezTo>
                    <a:pt x="2606990" y="642950"/>
                    <a:pt x="2551110" y="698831"/>
                    <a:pt x="2482530" y="698831"/>
                  </a:cubicBezTo>
                  <a:close/>
                </a:path>
              </a:pathLst>
            </a:custGeom>
            <a:solidFill>
              <a:srgbClr val="FADDB7"/>
            </a:solidFill>
          </p:spPr>
        </p:sp>
      </p:grpSp>
      <p:grpSp>
        <p:nvGrpSpPr>
          <p:cNvPr name="Group 5" id="5"/>
          <p:cNvGrpSpPr/>
          <p:nvPr/>
        </p:nvGrpSpPr>
        <p:grpSpPr>
          <a:xfrm rot="0">
            <a:off x="4439729" y="4460607"/>
            <a:ext cx="9408541" cy="3878540"/>
            <a:chOff x="0" y="0"/>
            <a:chExt cx="703098" cy="289843"/>
          </a:xfrm>
        </p:grpSpPr>
        <p:sp>
          <p:nvSpPr>
            <p:cNvPr name="Freeform 6" id="6"/>
            <p:cNvSpPr/>
            <p:nvPr/>
          </p:nvSpPr>
          <p:spPr>
            <a:xfrm flipH="false" flipV="false" rot="0">
              <a:off x="0" y="0"/>
              <a:ext cx="703098" cy="289843"/>
            </a:xfrm>
            <a:custGeom>
              <a:avLst/>
              <a:gdLst/>
              <a:ahLst/>
              <a:cxnLst/>
              <a:rect r="r" b="b" t="t" l="l"/>
              <a:pathLst>
                <a:path h="289843" w="703098">
                  <a:moveTo>
                    <a:pt x="0" y="0"/>
                  </a:moveTo>
                  <a:lnTo>
                    <a:pt x="703098" y="0"/>
                  </a:lnTo>
                  <a:lnTo>
                    <a:pt x="703098" y="289843"/>
                  </a:lnTo>
                  <a:lnTo>
                    <a:pt x="0" y="289843"/>
                  </a:lnTo>
                  <a:close/>
                </a:path>
              </a:pathLst>
            </a:custGeom>
            <a:blipFill>
              <a:blip r:embed="rId3"/>
              <a:stretch>
                <a:fillRect l="-2658" t="0" r="-2658" b="0"/>
              </a:stretch>
            </a:blipFill>
          </p:spPr>
        </p:sp>
      </p:grpSp>
      <p:sp>
        <p:nvSpPr>
          <p:cNvPr name="TextBox 7" id="7"/>
          <p:cNvSpPr txBox="true"/>
          <p:nvPr/>
        </p:nvSpPr>
        <p:spPr>
          <a:xfrm rot="0">
            <a:off x="7533580" y="3130894"/>
            <a:ext cx="322083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SELECT GROUP</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390457" y="2475766"/>
            <a:ext cx="5507086" cy="6624359"/>
            <a:chOff x="0" y="0"/>
            <a:chExt cx="369528" cy="444498"/>
          </a:xfrm>
        </p:grpSpPr>
        <p:sp>
          <p:nvSpPr>
            <p:cNvPr name="Freeform 4" id="4"/>
            <p:cNvSpPr/>
            <p:nvPr/>
          </p:nvSpPr>
          <p:spPr>
            <a:xfrm flipH="false" flipV="false" rot="0">
              <a:off x="0" y="0"/>
              <a:ext cx="369528" cy="444498"/>
            </a:xfrm>
            <a:custGeom>
              <a:avLst/>
              <a:gdLst/>
              <a:ahLst/>
              <a:cxnLst/>
              <a:rect r="r" b="b" t="t" l="l"/>
              <a:pathLst>
                <a:path h="444498" w="369528">
                  <a:moveTo>
                    <a:pt x="0" y="0"/>
                  </a:moveTo>
                  <a:lnTo>
                    <a:pt x="369528" y="0"/>
                  </a:lnTo>
                  <a:lnTo>
                    <a:pt x="369528" y="444498"/>
                  </a:lnTo>
                  <a:lnTo>
                    <a:pt x="0" y="444498"/>
                  </a:lnTo>
                  <a:close/>
                </a:path>
              </a:pathLst>
            </a:custGeom>
            <a:blipFill>
              <a:blip r:embed="rId3"/>
              <a:stretch>
                <a:fillRect l="-1289" t="0" r="-1289" b="0"/>
              </a:stretch>
            </a:blipFill>
          </p:spPr>
        </p:sp>
      </p:grpSp>
      <p:grpSp>
        <p:nvGrpSpPr>
          <p:cNvPr name="Group 5" id="5"/>
          <p:cNvGrpSpPr/>
          <p:nvPr/>
        </p:nvGrpSpPr>
        <p:grpSpPr>
          <a:xfrm rot="0">
            <a:off x="4653883" y="537310"/>
            <a:ext cx="9360788" cy="1287580"/>
            <a:chOff x="0" y="0"/>
            <a:chExt cx="5080541" cy="698830"/>
          </a:xfrm>
        </p:grpSpPr>
        <p:sp>
          <p:nvSpPr>
            <p:cNvPr name="Freeform 6" id="6"/>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sp>
        <p:nvSpPr>
          <p:cNvPr name="TextBox 7" id="7"/>
          <p:cNvSpPr txBox="true"/>
          <p:nvPr/>
        </p:nvSpPr>
        <p:spPr>
          <a:xfrm rot="0">
            <a:off x="4828796" y="8963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PENGUJIAN WHERE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678431" y="1028700"/>
            <a:ext cx="12984445" cy="1287580"/>
            <a:chOff x="0" y="0"/>
            <a:chExt cx="7047271" cy="698830"/>
          </a:xfrm>
        </p:grpSpPr>
        <p:sp>
          <p:nvSpPr>
            <p:cNvPr name="Freeform 4" id="4"/>
            <p:cNvSpPr/>
            <p:nvPr/>
          </p:nvSpPr>
          <p:spPr>
            <a:xfrm flipH="false" flipV="false" rot="0">
              <a:off x="0" y="0"/>
              <a:ext cx="7047271" cy="698831"/>
            </a:xfrm>
            <a:custGeom>
              <a:avLst/>
              <a:gdLst/>
              <a:ahLst/>
              <a:cxnLst/>
              <a:rect r="r" b="b" t="t" l="l"/>
              <a:pathLst>
                <a:path h="698831" w="7047271">
                  <a:moveTo>
                    <a:pt x="6922811" y="698830"/>
                  </a:moveTo>
                  <a:lnTo>
                    <a:pt x="124460" y="698830"/>
                  </a:lnTo>
                  <a:cubicBezTo>
                    <a:pt x="55880" y="698830"/>
                    <a:pt x="0" y="642950"/>
                    <a:pt x="0" y="574370"/>
                  </a:cubicBezTo>
                  <a:lnTo>
                    <a:pt x="0" y="124460"/>
                  </a:lnTo>
                  <a:cubicBezTo>
                    <a:pt x="0" y="55880"/>
                    <a:pt x="55880" y="0"/>
                    <a:pt x="124460" y="0"/>
                  </a:cubicBezTo>
                  <a:lnTo>
                    <a:pt x="6922811" y="0"/>
                  </a:lnTo>
                  <a:cubicBezTo>
                    <a:pt x="6991391" y="0"/>
                    <a:pt x="7047271" y="55880"/>
                    <a:pt x="7047271" y="124460"/>
                  </a:cubicBezTo>
                  <a:lnTo>
                    <a:pt x="7047271" y="574371"/>
                  </a:lnTo>
                  <a:cubicBezTo>
                    <a:pt x="7047271" y="642950"/>
                    <a:pt x="6991391" y="698831"/>
                    <a:pt x="6922811" y="698831"/>
                  </a:cubicBezTo>
                  <a:close/>
                </a:path>
              </a:pathLst>
            </a:custGeom>
            <a:solidFill>
              <a:srgbClr val="FADDB7"/>
            </a:solidFill>
          </p:spPr>
        </p:sp>
      </p:grpSp>
      <p:grpSp>
        <p:nvGrpSpPr>
          <p:cNvPr name="Group 5" id="5"/>
          <p:cNvGrpSpPr/>
          <p:nvPr/>
        </p:nvGrpSpPr>
        <p:grpSpPr>
          <a:xfrm rot="0">
            <a:off x="3252094" y="2555815"/>
            <a:ext cx="11837119" cy="2045200"/>
            <a:chOff x="0" y="0"/>
            <a:chExt cx="1126155" cy="194575"/>
          </a:xfrm>
        </p:grpSpPr>
        <p:sp>
          <p:nvSpPr>
            <p:cNvPr name="Freeform 6" id="6"/>
            <p:cNvSpPr/>
            <p:nvPr/>
          </p:nvSpPr>
          <p:spPr>
            <a:xfrm flipH="false" flipV="false" rot="0">
              <a:off x="0" y="0"/>
              <a:ext cx="1126155" cy="194575"/>
            </a:xfrm>
            <a:custGeom>
              <a:avLst/>
              <a:gdLst/>
              <a:ahLst/>
              <a:cxnLst/>
              <a:rect r="r" b="b" t="t" l="l"/>
              <a:pathLst>
                <a:path h="194575" w="1126155">
                  <a:moveTo>
                    <a:pt x="0" y="0"/>
                  </a:moveTo>
                  <a:lnTo>
                    <a:pt x="1126155" y="0"/>
                  </a:lnTo>
                  <a:lnTo>
                    <a:pt x="1126155" y="194575"/>
                  </a:lnTo>
                  <a:lnTo>
                    <a:pt x="0" y="194575"/>
                  </a:lnTo>
                  <a:close/>
                </a:path>
              </a:pathLst>
            </a:custGeom>
            <a:blipFill>
              <a:blip r:embed="rId3"/>
              <a:stretch>
                <a:fillRect l="0" t="-1744" r="0" b="-1744"/>
              </a:stretch>
            </a:blipFill>
          </p:spPr>
        </p:sp>
      </p:grpSp>
      <p:grpSp>
        <p:nvGrpSpPr>
          <p:cNvPr name="Group 7" id="7"/>
          <p:cNvGrpSpPr/>
          <p:nvPr/>
        </p:nvGrpSpPr>
        <p:grpSpPr>
          <a:xfrm rot="0">
            <a:off x="2474639" y="4839141"/>
            <a:ext cx="12984445" cy="1287580"/>
            <a:chOff x="0" y="0"/>
            <a:chExt cx="7047271" cy="698830"/>
          </a:xfrm>
        </p:grpSpPr>
        <p:sp>
          <p:nvSpPr>
            <p:cNvPr name="Freeform 8" id="8"/>
            <p:cNvSpPr/>
            <p:nvPr/>
          </p:nvSpPr>
          <p:spPr>
            <a:xfrm flipH="false" flipV="false" rot="0">
              <a:off x="0" y="0"/>
              <a:ext cx="7047271" cy="698831"/>
            </a:xfrm>
            <a:custGeom>
              <a:avLst/>
              <a:gdLst/>
              <a:ahLst/>
              <a:cxnLst/>
              <a:rect r="r" b="b" t="t" l="l"/>
              <a:pathLst>
                <a:path h="698831" w="7047271">
                  <a:moveTo>
                    <a:pt x="6922811" y="698830"/>
                  </a:moveTo>
                  <a:lnTo>
                    <a:pt x="124460" y="698830"/>
                  </a:lnTo>
                  <a:cubicBezTo>
                    <a:pt x="55880" y="698830"/>
                    <a:pt x="0" y="642950"/>
                    <a:pt x="0" y="574370"/>
                  </a:cubicBezTo>
                  <a:lnTo>
                    <a:pt x="0" y="124460"/>
                  </a:lnTo>
                  <a:cubicBezTo>
                    <a:pt x="0" y="55880"/>
                    <a:pt x="55880" y="0"/>
                    <a:pt x="124460" y="0"/>
                  </a:cubicBezTo>
                  <a:lnTo>
                    <a:pt x="6922811" y="0"/>
                  </a:lnTo>
                  <a:cubicBezTo>
                    <a:pt x="6991391" y="0"/>
                    <a:pt x="7047271" y="55880"/>
                    <a:pt x="7047271" y="124460"/>
                  </a:cubicBezTo>
                  <a:lnTo>
                    <a:pt x="7047271" y="574371"/>
                  </a:lnTo>
                  <a:cubicBezTo>
                    <a:pt x="7047271" y="642950"/>
                    <a:pt x="6991391" y="698831"/>
                    <a:pt x="6922811" y="698831"/>
                  </a:cubicBezTo>
                  <a:close/>
                </a:path>
              </a:pathLst>
            </a:custGeom>
            <a:solidFill>
              <a:srgbClr val="FADDB7"/>
            </a:solidFill>
          </p:spPr>
        </p:sp>
      </p:grpSp>
      <p:grpSp>
        <p:nvGrpSpPr>
          <p:cNvPr name="Group 9" id="9"/>
          <p:cNvGrpSpPr/>
          <p:nvPr/>
        </p:nvGrpSpPr>
        <p:grpSpPr>
          <a:xfrm rot="0">
            <a:off x="3048302" y="6366256"/>
            <a:ext cx="11837119" cy="2402829"/>
            <a:chOff x="0" y="0"/>
            <a:chExt cx="1126155" cy="228599"/>
          </a:xfrm>
        </p:grpSpPr>
        <p:sp>
          <p:nvSpPr>
            <p:cNvPr name="Freeform 10" id="10"/>
            <p:cNvSpPr/>
            <p:nvPr/>
          </p:nvSpPr>
          <p:spPr>
            <a:xfrm flipH="false" flipV="false" rot="0">
              <a:off x="0" y="0"/>
              <a:ext cx="1126155" cy="228599"/>
            </a:xfrm>
            <a:custGeom>
              <a:avLst/>
              <a:gdLst/>
              <a:ahLst/>
              <a:cxnLst/>
              <a:rect r="r" b="b" t="t" l="l"/>
              <a:pathLst>
                <a:path h="228599" w="1126155">
                  <a:moveTo>
                    <a:pt x="0" y="0"/>
                  </a:moveTo>
                  <a:lnTo>
                    <a:pt x="1126155" y="0"/>
                  </a:lnTo>
                  <a:lnTo>
                    <a:pt x="1126155" y="228599"/>
                  </a:lnTo>
                  <a:lnTo>
                    <a:pt x="0" y="228599"/>
                  </a:lnTo>
                  <a:close/>
                </a:path>
              </a:pathLst>
            </a:custGeom>
            <a:blipFill>
              <a:blip r:embed="rId4"/>
              <a:stretch>
                <a:fillRect l="0" t="-1493" r="0" b="-1493"/>
              </a:stretch>
            </a:blipFill>
          </p:spPr>
        </p:sp>
      </p:grpSp>
      <p:sp>
        <p:nvSpPr>
          <p:cNvPr name="TextBox 11" id="11"/>
          <p:cNvSpPr txBox="true"/>
          <p:nvPr/>
        </p:nvSpPr>
        <p:spPr>
          <a:xfrm rot="0">
            <a:off x="2421331" y="1358483"/>
            <a:ext cx="1344533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%a AWALAN SEMBARANG YANG PENTING AKHIRANNYA a </a:t>
            </a:r>
          </a:p>
        </p:txBody>
      </p:sp>
      <p:sp>
        <p:nvSpPr>
          <p:cNvPr name="TextBox 12" id="12"/>
          <p:cNvSpPr txBox="true"/>
          <p:nvPr/>
        </p:nvSpPr>
        <p:spPr>
          <a:xfrm rot="0">
            <a:off x="2217539" y="5168923"/>
            <a:ext cx="1344533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b% AWALAN b AKHIRANNYA SEMBARANG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678431" y="2916267"/>
            <a:ext cx="12984445" cy="1549841"/>
            <a:chOff x="0" y="0"/>
            <a:chExt cx="7047271" cy="841172"/>
          </a:xfrm>
        </p:grpSpPr>
        <p:sp>
          <p:nvSpPr>
            <p:cNvPr name="Freeform 4" id="4"/>
            <p:cNvSpPr/>
            <p:nvPr/>
          </p:nvSpPr>
          <p:spPr>
            <a:xfrm flipH="false" flipV="false" rot="0">
              <a:off x="0" y="0"/>
              <a:ext cx="7047271" cy="841172"/>
            </a:xfrm>
            <a:custGeom>
              <a:avLst/>
              <a:gdLst/>
              <a:ahLst/>
              <a:cxnLst/>
              <a:rect r="r" b="b" t="t" l="l"/>
              <a:pathLst>
                <a:path h="841172" w="7047271">
                  <a:moveTo>
                    <a:pt x="6922811" y="841172"/>
                  </a:moveTo>
                  <a:lnTo>
                    <a:pt x="124460" y="841172"/>
                  </a:lnTo>
                  <a:cubicBezTo>
                    <a:pt x="55880" y="841172"/>
                    <a:pt x="0" y="785292"/>
                    <a:pt x="0" y="716712"/>
                  </a:cubicBezTo>
                  <a:lnTo>
                    <a:pt x="0" y="124460"/>
                  </a:lnTo>
                  <a:cubicBezTo>
                    <a:pt x="0" y="55880"/>
                    <a:pt x="55880" y="0"/>
                    <a:pt x="124460" y="0"/>
                  </a:cubicBezTo>
                  <a:lnTo>
                    <a:pt x="6922811" y="0"/>
                  </a:lnTo>
                  <a:cubicBezTo>
                    <a:pt x="6991391" y="0"/>
                    <a:pt x="7047271" y="55880"/>
                    <a:pt x="7047271" y="124460"/>
                  </a:cubicBezTo>
                  <a:lnTo>
                    <a:pt x="7047271" y="716712"/>
                  </a:lnTo>
                  <a:cubicBezTo>
                    <a:pt x="7047271" y="785292"/>
                    <a:pt x="6991391" y="841172"/>
                    <a:pt x="6922811" y="841172"/>
                  </a:cubicBezTo>
                  <a:close/>
                </a:path>
              </a:pathLst>
            </a:custGeom>
            <a:solidFill>
              <a:srgbClr val="FADDB7"/>
            </a:solidFill>
          </p:spPr>
        </p:sp>
      </p:grpSp>
      <p:grpSp>
        <p:nvGrpSpPr>
          <p:cNvPr name="Group 5" id="5"/>
          <p:cNvGrpSpPr/>
          <p:nvPr/>
        </p:nvGrpSpPr>
        <p:grpSpPr>
          <a:xfrm rot="0">
            <a:off x="1940788" y="4657959"/>
            <a:ext cx="14459731" cy="2402829"/>
            <a:chOff x="0" y="0"/>
            <a:chExt cx="1375664" cy="228599"/>
          </a:xfrm>
        </p:grpSpPr>
        <p:sp>
          <p:nvSpPr>
            <p:cNvPr name="Freeform 6" id="6"/>
            <p:cNvSpPr/>
            <p:nvPr/>
          </p:nvSpPr>
          <p:spPr>
            <a:xfrm flipH="false" flipV="false" rot="0">
              <a:off x="0" y="0"/>
              <a:ext cx="1375664" cy="228599"/>
            </a:xfrm>
            <a:custGeom>
              <a:avLst/>
              <a:gdLst/>
              <a:ahLst/>
              <a:cxnLst/>
              <a:rect r="r" b="b" t="t" l="l"/>
              <a:pathLst>
                <a:path h="228599" w="1375664">
                  <a:moveTo>
                    <a:pt x="0" y="0"/>
                  </a:moveTo>
                  <a:lnTo>
                    <a:pt x="1375664" y="0"/>
                  </a:lnTo>
                  <a:lnTo>
                    <a:pt x="1375664" y="228599"/>
                  </a:lnTo>
                  <a:lnTo>
                    <a:pt x="0" y="228599"/>
                  </a:lnTo>
                  <a:close/>
                </a:path>
              </a:pathLst>
            </a:custGeom>
            <a:blipFill>
              <a:blip r:embed="rId3"/>
              <a:stretch>
                <a:fillRect l="0" t="-1960" r="0" b="-1960"/>
              </a:stretch>
            </a:blipFill>
          </p:spPr>
        </p:sp>
      </p:grpSp>
      <p:sp>
        <p:nvSpPr>
          <p:cNvPr name="TextBox 7" id="7"/>
          <p:cNvSpPr txBox="true"/>
          <p:nvPr/>
        </p:nvSpPr>
        <p:spPr>
          <a:xfrm rot="0">
            <a:off x="2421331" y="3077142"/>
            <a:ext cx="13445337"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%d% AWALAN DAN AKHIRANNYA SEMBARANG YANG TENGAHNYA ADA HURUF 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5958516" y="2997040"/>
            <a:ext cx="6370968" cy="1289554"/>
            <a:chOff x="0" y="0"/>
            <a:chExt cx="3457825" cy="699902"/>
          </a:xfrm>
        </p:grpSpPr>
        <p:sp>
          <p:nvSpPr>
            <p:cNvPr name="Freeform 6" id="6"/>
            <p:cNvSpPr/>
            <p:nvPr/>
          </p:nvSpPr>
          <p:spPr>
            <a:xfrm flipH="false" flipV="false" rot="0">
              <a:off x="0" y="0"/>
              <a:ext cx="3457825" cy="699902"/>
            </a:xfrm>
            <a:custGeom>
              <a:avLst/>
              <a:gdLst/>
              <a:ahLst/>
              <a:cxnLst/>
              <a:rect r="r" b="b" t="t" l="l"/>
              <a:pathLst>
                <a:path h="699902" w="3457825">
                  <a:moveTo>
                    <a:pt x="3333365" y="699902"/>
                  </a:moveTo>
                  <a:lnTo>
                    <a:pt x="124460" y="699902"/>
                  </a:lnTo>
                  <a:cubicBezTo>
                    <a:pt x="55880" y="699902"/>
                    <a:pt x="0" y="644022"/>
                    <a:pt x="0" y="575442"/>
                  </a:cubicBezTo>
                  <a:lnTo>
                    <a:pt x="0" y="124460"/>
                  </a:lnTo>
                  <a:cubicBezTo>
                    <a:pt x="0" y="55880"/>
                    <a:pt x="55880" y="0"/>
                    <a:pt x="124460" y="0"/>
                  </a:cubicBezTo>
                  <a:lnTo>
                    <a:pt x="3333365" y="0"/>
                  </a:lnTo>
                  <a:cubicBezTo>
                    <a:pt x="3401945" y="0"/>
                    <a:pt x="3457825" y="55880"/>
                    <a:pt x="3457825" y="124460"/>
                  </a:cubicBezTo>
                  <a:lnTo>
                    <a:pt x="3457825" y="575442"/>
                  </a:lnTo>
                  <a:cubicBezTo>
                    <a:pt x="3457825" y="644022"/>
                    <a:pt x="3401945" y="699902"/>
                    <a:pt x="3333365" y="699902"/>
                  </a:cubicBezTo>
                  <a:close/>
                </a:path>
              </a:pathLst>
            </a:custGeom>
            <a:solidFill>
              <a:srgbClr val="FADDB7"/>
            </a:solidFill>
          </p:spPr>
        </p:sp>
      </p:grpSp>
      <p:grpSp>
        <p:nvGrpSpPr>
          <p:cNvPr name="Group 7" id="7"/>
          <p:cNvGrpSpPr/>
          <p:nvPr/>
        </p:nvGrpSpPr>
        <p:grpSpPr>
          <a:xfrm rot="0">
            <a:off x="6287324" y="4573755"/>
            <a:ext cx="5713352" cy="3355687"/>
            <a:chOff x="0" y="0"/>
            <a:chExt cx="622874" cy="365840"/>
          </a:xfrm>
        </p:grpSpPr>
        <p:sp>
          <p:nvSpPr>
            <p:cNvPr name="Freeform 8" id="8"/>
            <p:cNvSpPr/>
            <p:nvPr/>
          </p:nvSpPr>
          <p:spPr>
            <a:xfrm flipH="false" flipV="false" rot="0">
              <a:off x="0" y="0"/>
              <a:ext cx="622874" cy="365840"/>
            </a:xfrm>
            <a:custGeom>
              <a:avLst/>
              <a:gdLst/>
              <a:ahLst/>
              <a:cxnLst/>
              <a:rect r="r" b="b" t="t" l="l"/>
              <a:pathLst>
                <a:path h="365840" w="622874">
                  <a:moveTo>
                    <a:pt x="0" y="0"/>
                  </a:moveTo>
                  <a:lnTo>
                    <a:pt x="622874" y="0"/>
                  </a:lnTo>
                  <a:lnTo>
                    <a:pt x="622874" y="365840"/>
                  </a:lnTo>
                  <a:lnTo>
                    <a:pt x="0" y="365840"/>
                  </a:lnTo>
                  <a:close/>
                </a:path>
              </a:pathLst>
            </a:custGeom>
            <a:blipFill>
              <a:blip r:embed="rId3"/>
              <a:stretch>
                <a:fillRect l="-371" t="0" r="-371" b="0"/>
              </a:stretch>
            </a:blipFill>
          </p:spPr>
        </p:sp>
      </p:grpSp>
      <p:sp>
        <p:nvSpPr>
          <p:cNvPr name="TextBox 9" id="9"/>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SUBQUERY (SELECT IN SELECT)</a:t>
            </a:r>
          </a:p>
        </p:txBody>
      </p:sp>
      <p:sp>
        <p:nvSpPr>
          <p:cNvPr name="TextBox 10" id="10"/>
          <p:cNvSpPr txBox="true"/>
          <p:nvPr/>
        </p:nvSpPr>
        <p:spPr>
          <a:xfrm rot="0">
            <a:off x="5911954" y="3115655"/>
            <a:ext cx="6464092"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TAMBAHKAN DATA PADA  SEPERTI BERIKUT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6055220" cy="1216773"/>
            <a:chOff x="0" y="0"/>
            <a:chExt cx="3286453" cy="660400"/>
          </a:xfrm>
        </p:grpSpPr>
        <p:sp>
          <p:nvSpPr>
            <p:cNvPr name="Freeform 4" id="4"/>
            <p:cNvSpPr/>
            <p:nvPr/>
          </p:nvSpPr>
          <p:spPr>
            <a:xfrm flipH="false" flipV="false" rot="0">
              <a:off x="0" y="0"/>
              <a:ext cx="3286454" cy="660400"/>
            </a:xfrm>
            <a:custGeom>
              <a:avLst/>
              <a:gdLst/>
              <a:ahLst/>
              <a:cxnLst/>
              <a:rect r="r" b="b" t="t" l="l"/>
              <a:pathLst>
                <a:path h="660400" w="3286454">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sp>
      </p:grpSp>
      <p:grpSp>
        <p:nvGrpSpPr>
          <p:cNvPr name="Group 5" id="5"/>
          <p:cNvGrpSpPr/>
          <p:nvPr/>
        </p:nvGrpSpPr>
        <p:grpSpPr>
          <a:xfrm rot="0">
            <a:off x="1028700" y="2502648"/>
            <a:ext cx="6055220" cy="4000299"/>
            <a:chOff x="0" y="0"/>
            <a:chExt cx="660145" cy="436116"/>
          </a:xfrm>
        </p:grpSpPr>
        <p:sp>
          <p:nvSpPr>
            <p:cNvPr name="Freeform 6" id="6"/>
            <p:cNvSpPr/>
            <p:nvPr/>
          </p:nvSpPr>
          <p:spPr>
            <a:xfrm flipH="false" flipV="false" rot="0">
              <a:off x="0" y="0"/>
              <a:ext cx="660145" cy="436116"/>
            </a:xfrm>
            <a:custGeom>
              <a:avLst/>
              <a:gdLst/>
              <a:ahLst/>
              <a:cxnLst/>
              <a:rect r="r" b="b" t="t" l="l"/>
              <a:pathLst>
                <a:path h="436116" w="660145">
                  <a:moveTo>
                    <a:pt x="0" y="0"/>
                  </a:moveTo>
                  <a:lnTo>
                    <a:pt x="660145" y="0"/>
                  </a:lnTo>
                  <a:lnTo>
                    <a:pt x="660145" y="436116"/>
                  </a:lnTo>
                  <a:lnTo>
                    <a:pt x="0" y="436116"/>
                  </a:lnTo>
                  <a:close/>
                </a:path>
              </a:pathLst>
            </a:custGeom>
            <a:blipFill>
              <a:blip r:embed="rId3"/>
              <a:stretch>
                <a:fillRect l="-11787" t="0" r="-11787" b="0"/>
              </a:stretch>
            </a:blipFill>
          </p:spPr>
        </p:sp>
      </p:grpSp>
      <p:grpSp>
        <p:nvGrpSpPr>
          <p:cNvPr name="Group 7" id="7"/>
          <p:cNvGrpSpPr/>
          <p:nvPr/>
        </p:nvGrpSpPr>
        <p:grpSpPr>
          <a:xfrm rot="0">
            <a:off x="7459508" y="1028700"/>
            <a:ext cx="6055220" cy="1216773"/>
            <a:chOff x="0" y="0"/>
            <a:chExt cx="3286453" cy="660400"/>
          </a:xfrm>
        </p:grpSpPr>
        <p:sp>
          <p:nvSpPr>
            <p:cNvPr name="Freeform 8" id="8"/>
            <p:cNvSpPr/>
            <p:nvPr/>
          </p:nvSpPr>
          <p:spPr>
            <a:xfrm flipH="false" flipV="false" rot="0">
              <a:off x="0" y="0"/>
              <a:ext cx="3286454" cy="660400"/>
            </a:xfrm>
            <a:custGeom>
              <a:avLst/>
              <a:gdLst/>
              <a:ahLst/>
              <a:cxnLst/>
              <a:rect r="r" b="b" t="t" l="l"/>
              <a:pathLst>
                <a:path h="660400" w="3286454">
                  <a:moveTo>
                    <a:pt x="3161993" y="660400"/>
                  </a:moveTo>
                  <a:lnTo>
                    <a:pt x="124460" y="660400"/>
                  </a:lnTo>
                  <a:cubicBezTo>
                    <a:pt x="55880" y="660400"/>
                    <a:pt x="0" y="604520"/>
                    <a:pt x="0" y="535940"/>
                  </a:cubicBezTo>
                  <a:lnTo>
                    <a:pt x="0" y="124460"/>
                  </a:lnTo>
                  <a:cubicBezTo>
                    <a:pt x="0" y="55880"/>
                    <a:pt x="55880" y="0"/>
                    <a:pt x="124460" y="0"/>
                  </a:cubicBezTo>
                  <a:lnTo>
                    <a:pt x="3161994" y="0"/>
                  </a:lnTo>
                  <a:cubicBezTo>
                    <a:pt x="3230574" y="0"/>
                    <a:pt x="3286454" y="55880"/>
                    <a:pt x="3286454" y="124460"/>
                  </a:cubicBezTo>
                  <a:lnTo>
                    <a:pt x="3286454" y="535940"/>
                  </a:lnTo>
                  <a:cubicBezTo>
                    <a:pt x="3286454" y="604520"/>
                    <a:pt x="3230574" y="660400"/>
                    <a:pt x="3161994" y="660400"/>
                  </a:cubicBezTo>
                  <a:close/>
                </a:path>
              </a:pathLst>
            </a:custGeom>
            <a:solidFill>
              <a:srgbClr val="FADDB7"/>
            </a:solidFill>
          </p:spPr>
        </p:sp>
      </p:grpSp>
      <p:grpSp>
        <p:nvGrpSpPr>
          <p:cNvPr name="Group 9" id="9"/>
          <p:cNvGrpSpPr/>
          <p:nvPr/>
        </p:nvGrpSpPr>
        <p:grpSpPr>
          <a:xfrm rot="0">
            <a:off x="7459508" y="2777822"/>
            <a:ext cx="6055220" cy="1088298"/>
            <a:chOff x="0" y="0"/>
            <a:chExt cx="660145" cy="118647"/>
          </a:xfrm>
        </p:grpSpPr>
        <p:sp>
          <p:nvSpPr>
            <p:cNvPr name="Freeform 10" id="10"/>
            <p:cNvSpPr/>
            <p:nvPr/>
          </p:nvSpPr>
          <p:spPr>
            <a:xfrm flipH="false" flipV="false" rot="0">
              <a:off x="0" y="0"/>
              <a:ext cx="660145" cy="118647"/>
            </a:xfrm>
            <a:custGeom>
              <a:avLst/>
              <a:gdLst/>
              <a:ahLst/>
              <a:cxnLst/>
              <a:rect r="r" b="b" t="t" l="l"/>
              <a:pathLst>
                <a:path h="118647" w="660145">
                  <a:moveTo>
                    <a:pt x="0" y="0"/>
                  </a:moveTo>
                  <a:lnTo>
                    <a:pt x="660145" y="0"/>
                  </a:lnTo>
                  <a:lnTo>
                    <a:pt x="660145" y="118647"/>
                  </a:lnTo>
                  <a:lnTo>
                    <a:pt x="0" y="118647"/>
                  </a:lnTo>
                  <a:close/>
                </a:path>
              </a:pathLst>
            </a:custGeom>
            <a:blipFill>
              <a:blip r:embed="rId4"/>
              <a:stretch>
                <a:fillRect l="0" t="-9613" r="0" b="-9613"/>
              </a:stretch>
            </a:blipFill>
          </p:spPr>
        </p:sp>
      </p:grpSp>
      <p:grpSp>
        <p:nvGrpSpPr>
          <p:cNvPr name="Group 11" id="11"/>
          <p:cNvGrpSpPr/>
          <p:nvPr/>
        </p:nvGrpSpPr>
        <p:grpSpPr>
          <a:xfrm rot="0">
            <a:off x="7459508" y="4057420"/>
            <a:ext cx="9799792" cy="1473948"/>
            <a:chOff x="0" y="0"/>
            <a:chExt cx="5318809" cy="799981"/>
          </a:xfrm>
        </p:grpSpPr>
        <p:sp>
          <p:nvSpPr>
            <p:cNvPr name="Freeform 12" id="12"/>
            <p:cNvSpPr/>
            <p:nvPr/>
          </p:nvSpPr>
          <p:spPr>
            <a:xfrm flipH="false" flipV="false" rot="0">
              <a:off x="0" y="0"/>
              <a:ext cx="5318809" cy="799981"/>
            </a:xfrm>
            <a:custGeom>
              <a:avLst/>
              <a:gdLst/>
              <a:ahLst/>
              <a:cxnLst/>
              <a:rect r="r" b="b" t="t" l="l"/>
              <a:pathLst>
                <a:path h="799981" w="5318809">
                  <a:moveTo>
                    <a:pt x="5194349" y="799981"/>
                  </a:moveTo>
                  <a:lnTo>
                    <a:pt x="124460" y="799981"/>
                  </a:lnTo>
                  <a:cubicBezTo>
                    <a:pt x="55880" y="799981"/>
                    <a:pt x="0" y="744101"/>
                    <a:pt x="0" y="675521"/>
                  </a:cubicBezTo>
                  <a:lnTo>
                    <a:pt x="0" y="124460"/>
                  </a:lnTo>
                  <a:cubicBezTo>
                    <a:pt x="0" y="55880"/>
                    <a:pt x="55880" y="0"/>
                    <a:pt x="124460" y="0"/>
                  </a:cubicBezTo>
                  <a:lnTo>
                    <a:pt x="5194349" y="0"/>
                  </a:lnTo>
                  <a:cubicBezTo>
                    <a:pt x="5262929" y="0"/>
                    <a:pt x="5318809" y="55880"/>
                    <a:pt x="5318809" y="124460"/>
                  </a:cubicBezTo>
                  <a:lnTo>
                    <a:pt x="5318809" y="675521"/>
                  </a:lnTo>
                  <a:cubicBezTo>
                    <a:pt x="5318809" y="744101"/>
                    <a:pt x="5262929" y="799981"/>
                    <a:pt x="5194349" y="799981"/>
                  </a:cubicBezTo>
                  <a:close/>
                </a:path>
              </a:pathLst>
            </a:custGeom>
            <a:solidFill>
              <a:srgbClr val="FADDB7"/>
            </a:solidFill>
          </p:spPr>
        </p:sp>
      </p:grpSp>
      <p:grpSp>
        <p:nvGrpSpPr>
          <p:cNvPr name="Group 13" id="13"/>
          <p:cNvGrpSpPr/>
          <p:nvPr/>
        </p:nvGrpSpPr>
        <p:grpSpPr>
          <a:xfrm rot="0">
            <a:off x="7622524" y="6064768"/>
            <a:ext cx="6055220" cy="1690916"/>
            <a:chOff x="0" y="0"/>
            <a:chExt cx="660145" cy="184345"/>
          </a:xfrm>
        </p:grpSpPr>
        <p:sp>
          <p:nvSpPr>
            <p:cNvPr name="Freeform 14" id="14"/>
            <p:cNvSpPr/>
            <p:nvPr/>
          </p:nvSpPr>
          <p:spPr>
            <a:xfrm flipH="false" flipV="false" rot="0">
              <a:off x="0" y="0"/>
              <a:ext cx="660145" cy="184345"/>
            </a:xfrm>
            <a:custGeom>
              <a:avLst/>
              <a:gdLst/>
              <a:ahLst/>
              <a:cxnLst/>
              <a:rect r="r" b="b" t="t" l="l"/>
              <a:pathLst>
                <a:path h="184345" w="660145">
                  <a:moveTo>
                    <a:pt x="0" y="0"/>
                  </a:moveTo>
                  <a:lnTo>
                    <a:pt x="660145" y="0"/>
                  </a:lnTo>
                  <a:lnTo>
                    <a:pt x="660145" y="184345"/>
                  </a:lnTo>
                  <a:lnTo>
                    <a:pt x="0" y="184345"/>
                  </a:lnTo>
                  <a:close/>
                </a:path>
              </a:pathLst>
            </a:custGeom>
            <a:blipFill>
              <a:blip r:embed="rId5"/>
              <a:stretch>
                <a:fillRect l="0" t="-1121" r="0" b="-1121"/>
              </a:stretch>
            </a:blipFill>
          </p:spPr>
        </p:sp>
      </p:grpSp>
      <p:sp>
        <p:nvSpPr>
          <p:cNvPr name="TextBox 15" id="15"/>
          <p:cNvSpPr txBox="true"/>
          <p:nvPr/>
        </p:nvSpPr>
        <p:spPr>
          <a:xfrm rot="0">
            <a:off x="1390450" y="1323079"/>
            <a:ext cx="53317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JALANKAN MYSQL</a:t>
            </a:r>
          </a:p>
        </p:txBody>
      </p:sp>
      <p:sp>
        <p:nvSpPr>
          <p:cNvPr name="TextBox 16" id="16"/>
          <p:cNvSpPr txBox="true"/>
          <p:nvPr/>
        </p:nvSpPr>
        <p:spPr>
          <a:xfrm rot="0">
            <a:off x="7821258" y="1323079"/>
            <a:ext cx="53317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KELUAR MYSQL</a:t>
            </a:r>
          </a:p>
        </p:txBody>
      </p:sp>
      <p:sp>
        <p:nvSpPr>
          <p:cNvPr name="TextBox 17" id="17"/>
          <p:cNvSpPr txBox="true"/>
          <p:nvPr/>
        </p:nvSpPr>
        <p:spPr>
          <a:xfrm rot="0">
            <a:off x="7459508" y="4180349"/>
            <a:ext cx="9787472"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MEMERIKSA MYSQL JALAN ATAU TIDAK &amp; MEMERIKSA VERSI</a:t>
            </a:r>
          </a:p>
        </p:txBody>
      </p:sp>
      <p:grpSp>
        <p:nvGrpSpPr>
          <p:cNvPr name="Group 18" id="18"/>
          <p:cNvGrpSpPr/>
          <p:nvPr/>
        </p:nvGrpSpPr>
        <p:grpSpPr>
          <a:xfrm rot="0">
            <a:off x="7622524" y="8114119"/>
            <a:ext cx="8201588" cy="1690916"/>
            <a:chOff x="0" y="0"/>
            <a:chExt cx="894143" cy="184345"/>
          </a:xfrm>
        </p:grpSpPr>
        <p:sp>
          <p:nvSpPr>
            <p:cNvPr name="Freeform 19" id="19"/>
            <p:cNvSpPr/>
            <p:nvPr/>
          </p:nvSpPr>
          <p:spPr>
            <a:xfrm flipH="false" flipV="false" rot="0">
              <a:off x="0" y="0"/>
              <a:ext cx="894143" cy="184345"/>
            </a:xfrm>
            <a:custGeom>
              <a:avLst/>
              <a:gdLst/>
              <a:ahLst/>
              <a:cxnLst/>
              <a:rect r="r" b="b" t="t" l="l"/>
              <a:pathLst>
                <a:path h="184345" w="894143">
                  <a:moveTo>
                    <a:pt x="0" y="0"/>
                  </a:moveTo>
                  <a:lnTo>
                    <a:pt x="894143" y="0"/>
                  </a:lnTo>
                  <a:lnTo>
                    <a:pt x="894143" y="184345"/>
                  </a:lnTo>
                  <a:lnTo>
                    <a:pt x="0" y="184345"/>
                  </a:lnTo>
                  <a:close/>
                </a:path>
              </a:pathLst>
            </a:custGeom>
            <a:blipFill>
              <a:blip r:embed="rId6"/>
              <a:stretch>
                <a:fillRect l="0" t="-2305" r="0" b="-2305"/>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790794" y="2750208"/>
            <a:ext cx="6370968" cy="1289554"/>
            <a:chOff x="0" y="0"/>
            <a:chExt cx="3457825" cy="699902"/>
          </a:xfrm>
        </p:grpSpPr>
        <p:sp>
          <p:nvSpPr>
            <p:cNvPr name="Freeform 4" id="4"/>
            <p:cNvSpPr/>
            <p:nvPr/>
          </p:nvSpPr>
          <p:spPr>
            <a:xfrm flipH="false" flipV="false" rot="0">
              <a:off x="0" y="0"/>
              <a:ext cx="3457825" cy="699902"/>
            </a:xfrm>
            <a:custGeom>
              <a:avLst/>
              <a:gdLst/>
              <a:ahLst/>
              <a:cxnLst/>
              <a:rect r="r" b="b" t="t" l="l"/>
              <a:pathLst>
                <a:path h="699902" w="3457825">
                  <a:moveTo>
                    <a:pt x="3333365" y="699902"/>
                  </a:moveTo>
                  <a:lnTo>
                    <a:pt x="124460" y="699902"/>
                  </a:lnTo>
                  <a:cubicBezTo>
                    <a:pt x="55880" y="699902"/>
                    <a:pt x="0" y="644022"/>
                    <a:pt x="0" y="575442"/>
                  </a:cubicBezTo>
                  <a:lnTo>
                    <a:pt x="0" y="124460"/>
                  </a:lnTo>
                  <a:cubicBezTo>
                    <a:pt x="0" y="55880"/>
                    <a:pt x="55880" y="0"/>
                    <a:pt x="124460" y="0"/>
                  </a:cubicBezTo>
                  <a:lnTo>
                    <a:pt x="3333365" y="0"/>
                  </a:lnTo>
                  <a:cubicBezTo>
                    <a:pt x="3401945" y="0"/>
                    <a:pt x="3457825" y="55880"/>
                    <a:pt x="3457825" y="124460"/>
                  </a:cubicBezTo>
                  <a:lnTo>
                    <a:pt x="3457825" y="575442"/>
                  </a:lnTo>
                  <a:cubicBezTo>
                    <a:pt x="3457825" y="644022"/>
                    <a:pt x="3401945" y="699902"/>
                    <a:pt x="3333365" y="699902"/>
                  </a:cubicBezTo>
                  <a:close/>
                </a:path>
              </a:pathLst>
            </a:custGeom>
            <a:solidFill>
              <a:srgbClr val="FADDB7"/>
            </a:solidFill>
          </p:spPr>
        </p:sp>
      </p:grpSp>
      <p:grpSp>
        <p:nvGrpSpPr>
          <p:cNvPr name="Group 5" id="5"/>
          <p:cNvGrpSpPr/>
          <p:nvPr/>
        </p:nvGrpSpPr>
        <p:grpSpPr>
          <a:xfrm rot="0">
            <a:off x="10693256" y="4326923"/>
            <a:ext cx="6566044" cy="3355687"/>
            <a:chOff x="0" y="0"/>
            <a:chExt cx="715835" cy="365840"/>
          </a:xfrm>
        </p:grpSpPr>
        <p:sp>
          <p:nvSpPr>
            <p:cNvPr name="Freeform 6" id="6"/>
            <p:cNvSpPr/>
            <p:nvPr/>
          </p:nvSpPr>
          <p:spPr>
            <a:xfrm flipH="false" flipV="false" rot="0">
              <a:off x="0" y="0"/>
              <a:ext cx="715835" cy="365840"/>
            </a:xfrm>
            <a:custGeom>
              <a:avLst/>
              <a:gdLst/>
              <a:ahLst/>
              <a:cxnLst/>
              <a:rect r="r" b="b" t="t" l="l"/>
              <a:pathLst>
                <a:path h="365840" w="715835">
                  <a:moveTo>
                    <a:pt x="0" y="0"/>
                  </a:moveTo>
                  <a:lnTo>
                    <a:pt x="715835" y="0"/>
                  </a:lnTo>
                  <a:lnTo>
                    <a:pt x="715835" y="365840"/>
                  </a:lnTo>
                  <a:lnTo>
                    <a:pt x="0" y="365840"/>
                  </a:lnTo>
                  <a:close/>
                </a:path>
              </a:pathLst>
            </a:custGeom>
            <a:blipFill>
              <a:blip r:embed="rId3"/>
              <a:stretch>
                <a:fillRect l="-421" t="0" r="-421" b="0"/>
              </a:stretch>
            </a:blipFill>
          </p:spPr>
        </p:sp>
      </p:grpSp>
      <p:grpSp>
        <p:nvGrpSpPr>
          <p:cNvPr name="Group 7" id="7"/>
          <p:cNvGrpSpPr/>
          <p:nvPr/>
        </p:nvGrpSpPr>
        <p:grpSpPr>
          <a:xfrm rot="0">
            <a:off x="1126238" y="2750208"/>
            <a:ext cx="6370968" cy="1289554"/>
            <a:chOff x="0" y="0"/>
            <a:chExt cx="3457825" cy="699902"/>
          </a:xfrm>
        </p:grpSpPr>
        <p:sp>
          <p:nvSpPr>
            <p:cNvPr name="Freeform 8" id="8"/>
            <p:cNvSpPr/>
            <p:nvPr/>
          </p:nvSpPr>
          <p:spPr>
            <a:xfrm flipH="false" flipV="false" rot="0">
              <a:off x="0" y="0"/>
              <a:ext cx="3457825" cy="699902"/>
            </a:xfrm>
            <a:custGeom>
              <a:avLst/>
              <a:gdLst/>
              <a:ahLst/>
              <a:cxnLst/>
              <a:rect r="r" b="b" t="t" l="l"/>
              <a:pathLst>
                <a:path h="699902" w="3457825">
                  <a:moveTo>
                    <a:pt x="3333365" y="699902"/>
                  </a:moveTo>
                  <a:lnTo>
                    <a:pt x="124460" y="699902"/>
                  </a:lnTo>
                  <a:cubicBezTo>
                    <a:pt x="55880" y="699902"/>
                    <a:pt x="0" y="644022"/>
                    <a:pt x="0" y="575442"/>
                  </a:cubicBezTo>
                  <a:lnTo>
                    <a:pt x="0" y="124460"/>
                  </a:lnTo>
                  <a:cubicBezTo>
                    <a:pt x="0" y="55880"/>
                    <a:pt x="55880" y="0"/>
                    <a:pt x="124460" y="0"/>
                  </a:cubicBezTo>
                  <a:lnTo>
                    <a:pt x="3333365" y="0"/>
                  </a:lnTo>
                  <a:cubicBezTo>
                    <a:pt x="3401945" y="0"/>
                    <a:pt x="3457825" y="55880"/>
                    <a:pt x="3457825" y="124460"/>
                  </a:cubicBezTo>
                  <a:lnTo>
                    <a:pt x="3457825" y="575442"/>
                  </a:lnTo>
                  <a:cubicBezTo>
                    <a:pt x="3457825" y="644022"/>
                    <a:pt x="3401945" y="699902"/>
                    <a:pt x="3333365" y="699902"/>
                  </a:cubicBezTo>
                  <a:close/>
                </a:path>
              </a:pathLst>
            </a:custGeom>
            <a:solidFill>
              <a:srgbClr val="FADDB7"/>
            </a:solidFill>
          </p:spPr>
        </p:sp>
      </p:grpSp>
      <p:grpSp>
        <p:nvGrpSpPr>
          <p:cNvPr name="Group 9" id="9"/>
          <p:cNvGrpSpPr/>
          <p:nvPr/>
        </p:nvGrpSpPr>
        <p:grpSpPr>
          <a:xfrm rot="0">
            <a:off x="1028700" y="4326923"/>
            <a:ext cx="6566044" cy="3355687"/>
            <a:chOff x="0" y="0"/>
            <a:chExt cx="715835" cy="365840"/>
          </a:xfrm>
        </p:grpSpPr>
        <p:sp>
          <p:nvSpPr>
            <p:cNvPr name="Freeform 10" id="10"/>
            <p:cNvSpPr/>
            <p:nvPr/>
          </p:nvSpPr>
          <p:spPr>
            <a:xfrm flipH="false" flipV="false" rot="0">
              <a:off x="0" y="0"/>
              <a:ext cx="715835" cy="365840"/>
            </a:xfrm>
            <a:custGeom>
              <a:avLst/>
              <a:gdLst/>
              <a:ahLst/>
              <a:cxnLst/>
              <a:rect r="r" b="b" t="t" l="l"/>
              <a:pathLst>
                <a:path h="365840" w="715835">
                  <a:moveTo>
                    <a:pt x="0" y="0"/>
                  </a:moveTo>
                  <a:lnTo>
                    <a:pt x="715835" y="0"/>
                  </a:lnTo>
                  <a:lnTo>
                    <a:pt x="715835" y="365840"/>
                  </a:lnTo>
                  <a:lnTo>
                    <a:pt x="0" y="365840"/>
                  </a:lnTo>
                  <a:close/>
                </a:path>
              </a:pathLst>
            </a:custGeom>
            <a:blipFill>
              <a:blip r:embed="rId4"/>
              <a:stretch>
                <a:fillRect l="0" t="-1761" r="0" b="-1761"/>
              </a:stretch>
            </a:blipFill>
          </p:spPr>
        </p:sp>
      </p:grpSp>
      <p:sp>
        <p:nvSpPr>
          <p:cNvPr name="TextBox 11" id="11"/>
          <p:cNvSpPr txBox="true"/>
          <p:nvPr/>
        </p:nvSpPr>
        <p:spPr>
          <a:xfrm rot="0">
            <a:off x="11841884" y="3080978"/>
            <a:ext cx="426878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SUBQUERY (NOT IN)</a:t>
            </a:r>
          </a:p>
        </p:txBody>
      </p:sp>
      <p:sp>
        <p:nvSpPr>
          <p:cNvPr name="TextBox 12" id="12"/>
          <p:cNvSpPr txBox="true"/>
          <p:nvPr/>
        </p:nvSpPr>
        <p:spPr>
          <a:xfrm rot="0">
            <a:off x="2697631" y="3080978"/>
            <a:ext cx="322818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SUBQUERY (IN)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1912255" y="3477566"/>
            <a:ext cx="5254212" cy="1289554"/>
            <a:chOff x="0" y="0"/>
            <a:chExt cx="2851709" cy="699902"/>
          </a:xfrm>
        </p:grpSpPr>
        <p:sp>
          <p:nvSpPr>
            <p:cNvPr name="Freeform 6" id="6"/>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7" id="7"/>
          <p:cNvGrpSpPr/>
          <p:nvPr/>
        </p:nvGrpSpPr>
        <p:grpSpPr>
          <a:xfrm rot="0">
            <a:off x="522461" y="5022540"/>
            <a:ext cx="8383624" cy="1605425"/>
            <a:chOff x="0" y="0"/>
            <a:chExt cx="913989" cy="175025"/>
          </a:xfrm>
        </p:grpSpPr>
        <p:sp>
          <p:nvSpPr>
            <p:cNvPr name="Freeform 8" id="8"/>
            <p:cNvSpPr/>
            <p:nvPr/>
          </p:nvSpPr>
          <p:spPr>
            <a:xfrm flipH="false" flipV="false" rot="0">
              <a:off x="0" y="0"/>
              <a:ext cx="913989" cy="175025"/>
            </a:xfrm>
            <a:custGeom>
              <a:avLst/>
              <a:gdLst/>
              <a:ahLst/>
              <a:cxnLst/>
              <a:rect r="r" b="b" t="t" l="l"/>
              <a:pathLst>
                <a:path h="175025" w="913989">
                  <a:moveTo>
                    <a:pt x="0" y="0"/>
                  </a:moveTo>
                  <a:lnTo>
                    <a:pt x="913989" y="0"/>
                  </a:lnTo>
                  <a:lnTo>
                    <a:pt x="913989" y="175025"/>
                  </a:lnTo>
                  <a:lnTo>
                    <a:pt x="0" y="175025"/>
                  </a:lnTo>
                  <a:close/>
                </a:path>
              </a:pathLst>
            </a:custGeom>
            <a:blipFill>
              <a:blip r:embed="rId3"/>
              <a:stretch>
                <a:fillRect l="0" t="-2366" r="0" b="-2366"/>
              </a:stretch>
            </a:blipFill>
          </p:spPr>
        </p:sp>
      </p:grpSp>
      <p:grpSp>
        <p:nvGrpSpPr>
          <p:cNvPr name="Group 9" id="9"/>
          <p:cNvGrpSpPr/>
          <p:nvPr/>
        </p:nvGrpSpPr>
        <p:grpSpPr>
          <a:xfrm rot="0">
            <a:off x="10847464" y="3477566"/>
            <a:ext cx="5254212" cy="1289554"/>
            <a:chOff x="0" y="0"/>
            <a:chExt cx="2851709" cy="699902"/>
          </a:xfrm>
        </p:grpSpPr>
        <p:sp>
          <p:nvSpPr>
            <p:cNvPr name="Freeform 10" id="10"/>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11" id="11"/>
          <p:cNvGrpSpPr/>
          <p:nvPr/>
        </p:nvGrpSpPr>
        <p:grpSpPr>
          <a:xfrm rot="0">
            <a:off x="9457670" y="5022540"/>
            <a:ext cx="8383624" cy="2906902"/>
            <a:chOff x="0" y="0"/>
            <a:chExt cx="913989" cy="316913"/>
          </a:xfrm>
        </p:grpSpPr>
        <p:sp>
          <p:nvSpPr>
            <p:cNvPr name="Freeform 12" id="12"/>
            <p:cNvSpPr/>
            <p:nvPr/>
          </p:nvSpPr>
          <p:spPr>
            <a:xfrm flipH="false" flipV="false" rot="0">
              <a:off x="0" y="0"/>
              <a:ext cx="913989" cy="316913"/>
            </a:xfrm>
            <a:custGeom>
              <a:avLst/>
              <a:gdLst/>
              <a:ahLst/>
              <a:cxnLst/>
              <a:rect r="r" b="b" t="t" l="l"/>
              <a:pathLst>
                <a:path h="316913" w="913989">
                  <a:moveTo>
                    <a:pt x="0" y="0"/>
                  </a:moveTo>
                  <a:lnTo>
                    <a:pt x="913989" y="0"/>
                  </a:lnTo>
                  <a:lnTo>
                    <a:pt x="913989" y="316913"/>
                  </a:lnTo>
                  <a:lnTo>
                    <a:pt x="0" y="316913"/>
                  </a:lnTo>
                  <a:close/>
                </a:path>
              </a:pathLst>
            </a:custGeom>
            <a:blipFill>
              <a:blip r:embed="rId4"/>
              <a:stretch>
                <a:fillRect l="0" t="-1950" r="0" b="-1950"/>
              </a:stretch>
            </a:blipFill>
          </p:spPr>
        </p:sp>
      </p:grpSp>
      <p:sp>
        <p:nvSpPr>
          <p:cNvPr name="TextBox 13" id="13"/>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MEMBUAT RELASI ANTAR TABEL</a:t>
            </a:r>
          </a:p>
        </p:txBody>
      </p:sp>
      <p:sp>
        <p:nvSpPr>
          <p:cNvPr name="TextBox 14" id="14"/>
          <p:cNvSpPr txBox="true"/>
          <p:nvPr/>
        </p:nvSpPr>
        <p:spPr>
          <a:xfrm rot="0">
            <a:off x="2377335" y="3808336"/>
            <a:ext cx="432405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PEMBUATAN RELASI</a:t>
            </a:r>
          </a:p>
        </p:txBody>
      </p:sp>
      <p:sp>
        <p:nvSpPr>
          <p:cNvPr name="TextBox 15" id="15"/>
          <p:cNvSpPr txBox="true"/>
          <p:nvPr/>
        </p:nvSpPr>
        <p:spPr>
          <a:xfrm rot="0">
            <a:off x="11877297" y="3808336"/>
            <a:ext cx="319454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PERIKSA HASIL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736365"/>
            <a:chOff x="0" y="0"/>
            <a:chExt cx="5080541" cy="942407"/>
          </a:xfrm>
        </p:grpSpPr>
        <p:sp>
          <p:nvSpPr>
            <p:cNvPr name="Freeform 4" id="4"/>
            <p:cNvSpPr/>
            <p:nvPr/>
          </p:nvSpPr>
          <p:spPr>
            <a:xfrm flipH="false" flipV="false" rot="0">
              <a:off x="0" y="0"/>
              <a:ext cx="5080541" cy="942407"/>
            </a:xfrm>
            <a:custGeom>
              <a:avLst/>
              <a:gdLst/>
              <a:ahLst/>
              <a:cxnLst/>
              <a:rect r="r" b="b" t="t" l="l"/>
              <a:pathLst>
                <a:path h="942407" w="5080541">
                  <a:moveTo>
                    <a:pt x="4956081" y="942407"/>
                  </a:moveTo>
                  <a:lnTo>
                    <a:pt x="124460" y="942407"/>
                  </a:lnTo>
                  <a:cubicBezTo>
                    <a:pt x="55880" y="942407"/>
                    <a:pt x="0" y="886527"/>
                    <a:pt x="0" y="817947"/>
                  </a:cubicBezTo>
                  <a:lnTo>
                    <a:pt x="0" y="124460"/>
                  </a:lnTo>
                  <a:cubicBezTo>
                    <a:pt x="0" y="55880"/>
                    <a:pt x="55880" y="0"/>
                    <a:pt x="124460" y="0"/>
                  </a:cubicBezTo>
                  <a:lnTo>
                    <a:pt x="4956081" y="0"/>
                  </a:lnTo>
                  <a:cubicBezTo>
                    <a:pt x="5024661" y="0"/>
                    <a:pt x="5080541" y="55880"/>
                    <a:pt x="5080541" y="124460"/>
                  </a:cubicBezTo>
                  <a:lnTo>
                    <a:pt x="5080541" y="817947"/>
                  </a:lnTo>
                  <a:cubicBezTo>
                    <a:pt x="5080541" y="886527"/>
                    <a:pt x="5024661" y="942407"/>
                    <a:pt x="4956081" y="942407"/>
                  </a:cubicBezTo>
                  <a:close/>
                </a:path>
              </a:pathLst>
            </a:custGeom>
            <a:solidFill>
              <a:srgbClr val="404040"/>
            </a:solidFill>
          </p:spPr>
        </p:sp>
      </p:grpSp>
      <p:grpSp>
        <p:nvGrpSpPr>
          <p:cNvPr name="Group 5" id="5"/>
          <p:cNvGrpSpPr/>
          <p:nvPr/>
        </p:nvGrpSpPr>
        <p:grpSpPr>
          <a:xfrm rot="0">
            <a:off x="1912255" y="3477566"/>
            <a:ext cx="5254212" cy="1289554"/>
            <a:chOff x="0" y="0"/>
            <a:chExt cx="2851709" cy="699902"/>
          </a:xfrm>
        </p:grpSpPr>
        <p:sp>
          <p:nvSpPr>
            <p:cNvPr name="Freeform 6" id="6"/>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grpSp>
        <p:nvGrpSpPr>
          <p:cNvPr name="Group 7" id="7"/>
          <p:cNvGrpSpPr/>
          <p:nvPr/>
        </p:nvGrpSpPr>
        <p:grpSpPr>
          <a:xfrm rot="0">
            <a:off x="522461" y="5022540"/>
            <a:ext cx="8383624" cy="2099089"/>
            <a:chOff x="0" y="0"/>
            <a:chExt cx="913989" cy="228844"/>
          </a:xfrm>
        </p:grpSpPr>
        <p:sp>
          <p:nvSpPr>
            <p:cNvPr name="Freeform 8" id="8"/>
            <p:cNvSpPr/>
            <p:nvPr/>
          </p:nvSpPr>
          <p:spPr>
            <a:xfrm flipH="false" flipV="false" rot="0">
              <a:off x="0" y="0"/>
              <a:ext cx="913989" cy="228844"/>
            </a:xfrm>
            <a:custGeom>
              <a:avLst/>
              <a:gdLst/>
              <a:ahLst/>
              <a:cxnLst/>
              <a:rect r="r" b="b" t="t" l="l"/>
              <a:pathLst>
                <a:path h="228844" w="913989">
                  <a:moveTo>
                    <a:pt x="0" y="0"/>
                  </a:moveTo>
                  <a:lnTo>
                    <a:pt x="913989" y="0"/>
                  </a:lnTo>
                  <a:lnTo>
                    <a:pt x="913989" y="228844"/>
                  </a:lnTo>
                  <a:lnTo>
                    <a:pt x="0" y="228844"/>
                  </a:lnTo>
                  <a:close/>
                </a:path>
              </a:pathLst>
            </a:custGeom>
            <a:blipFill>
              <a:blip r:embed="rId3"/>
              <a:stretch>
                <a:fillRect l="0" t="-1432" r="0" b="-1432"/>
              </a:stretch>
            </a:blipFill>
          </p:spPr>
        </p:sp>
      </p:grpSp>
      <p:grpSp>
        <p:nvGrpSpPr>
          <p:cNvPr name="Group 9" id="9"/>
          <p:cNvGrpSpPr/>
          <p:nvPr/>
        </p:nvGrpSpPr>
        <p:grpSpPr>
          <a:xfrm rot="0">
            <a:off x="9457670" y="5022540"/>
            <a:ext cx="8383624" cy="1852257"/>
            <a:chOff x="0" y="0"/>
            <a:chExt cx="913989" cy="201934"/>
          </a:xfrm>
        </p:grpSpPr>
        <p:sp>
          <p:nvSpPr>
            <p:cNvPr name="Freeform 10" id="10"/>
            <p:cNvSpPr/>
            <p:nvPr/>
          </p:nvSpPr>
          <p:spPr>
            <a:xfrm flipH="false" flipV="false" rot="0">
              <a:off x="0" y="0"/>
              <a:ext cx="913989" cy="201934"/>
            </a:xfrm>
            <a:custGeom>
              <a:avLst/>
              <a:gdLst/>
              <a:ahLst/>
              <a:cxnLst/>
              <a:rect r="r" b="b" t="t" l="l"/>
              <a:pathLst>
                <a:path h="201934" w="913989">
                  <a:moveTo>
                    <a:pt x="0" y="0"/>
                  </a:moveTo>
                  <a:lnTo>
                    <a:pt x="913989" y="0"/>
                  </a:lnTo>
                  <a:lnTo>
                    <a:pt x="913989" y="201934"/>
                  </a:lnTo>
                  <a:lnTo>
                    <a:pt x="0" y="201934"/>
                  </a:lnTo>
                  <a:close/>
                </a:path>
              </a:pathLst>
            </a:custGeom>
            <a:blipFill>
              <a:blip r:embed="rId4"/>
              <a:stretch>
                <a:fillRect l="0" t="-4411" r="0" b="-4411"/>
              </a:stretch>
            </a:blipFill>
          </p:spPr>
        </p:sp>
      </p:grpSp>
      <p:grpSp>
        <p:nvGrpSpPr>
          <p:cNvPr name="Group 11" id="11"/>
          <p:cNvGrpSpPr/>
          <p:nvPr/>
        </p:nvGrpSpPr>
        <p:grpSpPr>
          <a:xfrm rot="0">
            <a:off x="11022376" y="3477566"/>
            <a:ext cx="5254212" cy="1289554"/>
            <a:chOff x="0" y="0"/>
            <a:chExt cx="2851709" cy="699902"/>
          </a:xfrm>
        </p:grpSpPr>
        <p:sp>
          <p:nvSpPr>
            <p:cNvPr name="Freeform 12" id="12"/>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sp>
        <p:nvSpPr>
          <p:cNvPr name="TextBox 13" id="13"/>
          <p:cNvSpPr txBox="true"/>
          <p:nvPr/>
        </p:nvSpPr>
        <p:spPr>
          <a:xfrm rot="0">
            <a:off x="4676396" y="743944"/>
            <a:ext cx="8935209" cy="1170940"/>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RELASI ANTAR 2 TABEL MASTER KEPADA 1 TABEL TRANSAKSI</a:t>
            </a:r>
          </a:p>
        </p:txBody>
      </p:sp>
      <p:sp>
        <p:nvSpPr>
          <p:cNvPr name="TextBox 14" id="14"/>
          <p:cNvSpPr txBox="true"/>
          <p:nvPr/>
        </p:nvSpPr>
        <p:spPr>
          <a:xfrm rot="0">
            <a:off x="2377335" y="3808336"/>
            <a:ext cx="432405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PEMBUATAN RELASI</a:t>
            </a:r>
          </a:p>
        </p:txBody>
      </p:sp>
      <p:sp>
        <p:nvSpPr>
          <p:cNvPr name="TextBox 15" id="15"/>
          <p:cNvSpPr txBox="true"/>
          <p:nvPr/>
        </p:nvSpPr>
        <p:spPr>
          <a:xfrm rot="0">
            <a:off x="11487456" y="3808336"/>
            <a:ext cx="432405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PEMBUATAN RELASI</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90444" y="2005030"/>
            <a:ext cx="12307112" cy="4813397"/>
            <a:chOff x="0" y="0"/>
            <a:chExt cx="1341731" cy="524760"/>
          </a:xfrm>
        </p:grpSpPr>
        <p:sp>
          <p:nvSpPr>
            <p:cNvPr name="Freeform 4" id="4"/>
            <p:cNvSpPr/>
            <p:nvPr/>
          </p:nvSpPr>
          <p:spPr>
            <a:xfrm flipH="false" flipV="false" rot="0">
              <a:off x="0" y="0"/>
              <a:ext cx="1341731" cy="524760"/>
            </a:xfrm>
            <a:custGeom>
              <a:avLst/>
              <a:gdLst/>
              <a:ahLst/>
              <a:cxnLst/>
              <a:rect r="r" b="b" t="t" l="l"/>
              <a:pathLst>
                <a:path h="524760" w="1341731">
                  <a:moveTo>
                    <a:pt x="0" y="0"/>
                  </a:moveTo>
                  <a:lnTo>
                    <a:pt x="1341731" y="0"/>
                  </a:lnTo>
                  <a:lnTo>
                    <a:pt x="1341731" y="524760"/>
                  </a:lnTo>
                  <a:lnTo>
                    <a:pt x="0" y="524760"/>
                  </a:lnTo>
                  <a:close/>
                </a:path>
              </a:pathLst>
            </a:custGeom>
            <a:blipFill>
              <a:blip r:embed="rId3"/>
              <a:stretch>
                <a:fillRect l="-85" t="0" r="-85" b="0"/>
              </a:stretch>
            </a:blipFill>
          </p:spPr>
        </p:sp>
      </p:grpSp>
      <p:grpSp>
        <p:nvGrpSpPr>
          <p:cNvPr name="Group 5" id="5"/>
          <p:cNvGrpSpPr/>
          <p:nvPr/>
        </p:nvGrpSpPr>
        <p:grpSpPr>
          <a:xfrm rot="0">
            <a:off x="6516894" y="383923"/>
            <a:ext cx="5254212" cy="1289554"/>
            <a:chOff x="0" y="0"/>
            <a:chExt cx="2851709" cy="699902"/>
          </a:xfrm>
        </p:grpSpPr>
        <p:sp>
          <p:nvSpPr>
            <p:cNvPr name="Freeform 6" id="6"/>
            <p:cNvSpPr/>
            <p:nvPr/>
          </p:nvSpPr>
          <p:spPr>
            <a:xfrm flipH="false" flipV="false" rot="0">
              <a:off x="0" y="0"/>
              <a:ext cx="2851709" cy="699902"/>
            </a:xfrm>
            <a:custGeom>
              <a:avLst/>
              <a:gdLst/>
              <a:ahLst/>
              <a:cxnLst/>
              <a:rect r="r" b="b" t="t" l="l"/>
              <a:pathLst>
                <a:path h="699902" w="2851709">
                  <a:moveTo>
                    <a:pt x="2727248" y="699902"/>
                  </a:moveTo>
                  <a:lnTo>
                    <a:pt x="124460" y="699902"/>
                  </a:lnTo>
                  <a:cubicBezTo>
                    <a:pt x="55880" y="699902"/>
                    <a:pt x="0" y="644022"/>
                    <a:pt x="0" y="575442"/>
                  </a:cubicBezTo>
                  <a:lnTo>
                    <a:pt x="0" y="124460"/>
                  </a:lnTo>
                  <a:cubicBezTo>
                    <a:pt x="0" y="55880"/>
                    <a:pt x="55880" y="0"/>
                    <a:pt x="124460" y="0"/>
                  </a:cubicBezTo>
                  <a:lnTo>
                    <a:pt x="2727249" y="0"/>
                  </a:lnTo>
                  <a:cubicBezTo>
                    <a:pt x="2795829" y="0"/>
                    <a:pt x="2851709" y="55880"/>
                    <a:pt x="2851709" y="124460"/>
                  </a:cubicBezTo>
                  <a:lnTo>
                    <a:pt x="2851709" y="575442"/>
                  </a:lnTo>
                  <a:cubicBezTo>
                    <a:pt x="2851709" y="644022"/>
                    <a:pt x="2795829" y="699902"/>
                    <a:pt x="2727249" y="699902"/>
                  </a:cubicBezTo>
                  <a:close/>
                </a:path>
              </a:pathLst>
            </a:custGeom>
            <a:solidFill>
              <a:srgbClr val="FADDB7"/>
            </a:solidFill>
          </p:spPr>
        </p:sp>
      </p:grpSp>
      <p:sp>
        <p:nvSpPr>
          <p:cNvPr name="TextBox 7" id="7"/>
          <p:cNvSpPr txBox="true"/>
          <p:nvPr/>
        </p:nvSpPr>
        <p:spPr>
          <a:xfrm rot="0">
            <a:off x="8059093" y="714693"/>
            <a:ext cx="216981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HASILNYA</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5347465" y="2584530"/>
            <a:ext cx="7231745" cy="1289554"/>
            <a:chOff x="0" y="0"/>
            <a:chExt cx="3925009" cy="699902"/>
          </a:xfrm>
        </p:grpSpPr>
        <p:sp>
          <p:nvSpPr>
            <p:cNvPr name="Freeform 6" id="6"/>
            <p:cNvSpPr/>
            <p:nvPr/>
          </p:nvSpPr>
          <p:spPr>
            <a:xfrm flipH="false" flipV="false" rot="0">
              <a:off x="0" y="0"/>
              <a:ext cx="3925009" cy="699902"/>
            </a:xfrm>
            <a:custGeom>
              <a:avLst/>
              <a:gdLst/>
              <a:ahLst/>
              <a:cxnLst/>
              <a:rect r="r" b="b" t="t" l="l"/>
              <a:pathLst>
                <a:path h="699902" w="3925009">
                  <a:moveTo>
                    <a:pt x="3800549" y="699902"/>
                  </a:moveTo>
                  <a:lnTo>
                    <a:pt x="124460" y="699902"/>
                  </a:lnTo>
                  <a:cubicBezTo>
                    <a:pt x="55880" y="699902"/>
                    <a:pt x="0" y="644022"/>
                    <a:pt x="0" y="575442"/>
                  </a:cubicBezTo>
                  <a:lnTo>
                    <a:pt x="0" y="124460"/>
                  </a:lnTo>
                  <a:cubicBezTo>
                    <a:pt x="0" y="55880"/>
                    <a:pt x="55880" y="0"/>
                    <a:pt x="124460" y="0"/>
                  </a:cubicBezTo>
                  <a:lnTo>
                    <a:pt x="3800549" y="0"/>
                  </a:lnTo>
                  <a:cubicBezTo>
                    <a:pt x="3869129" y="0"/>
                    <a:pt x="3925009" y="55880"/>
                    <a:pt x="3925009" y="124460"/>
                  </a:cubicBezTo>
                  <a:lnTo>
                    <a:pt x="3925009" y="575442"/>
                  </a:lnTo>
                  <a:cubicBezTo>
                    <a:pt x="3925009" y="644022"/>
                    <a:pt x="3869129" y="699902"/>
                    <a:pt x="3800549" y="699902"/>
                  </a:cubicBezTo>
                  <a:close/>
                </a:path>
              </a:pathLst>
            </a:custGeom>
            <a:solidFill>
              <a:srgbClr val="FADDB7"/>
            </a:solidFill>
          </p:spPr>
        </p:sp>
      </p:grpSp>
      <p:grpSp>
        <p:nvGrpSpPr>
          <p:cNvPr name="Group 7" id="7"/>
          <p:cNvGrpSpPr/>
          <p:nvPr/>
        </p:nvGrpSpPr>
        <p:grpSpPr>
          <a:xfrm rot="0">
            <a:off x="4952188" y="4007726"/>
            <a:ext cx="8383624" cy="752981"/>
            <a:chOff x="0" y="0"/>
            <a:chExt cx="913989" cy="82091"/>
          </a:xfrm>
        </p:grpSpPr>
        <p:sp>
          <p:nvSpPr>
            <p:cNvPr name="Freeform 8" id="8"/>
            <p:cNvSpPr/>
            <p:nvPr/>
          </p:nvSpPr>
          <p:spPr>
            <a:xfrm flipH="false" flipV="false" rot="0">
              <a:off x="0" y="0"/>
              <a:ext cx="913989" cy="82091"/>
            </a:xfrm>
            <a:custGeom>
              <a:avLst/>
              <a:gdLst/>
              <a:ahLst/>
              <a:cxnLst/>
              <a:rect r="r" b="b" t="t" l="l"/>
              <a:pathLst>
                <a:path h="82091" w="913989">
                  <a:moveTo>
                    <a:pt x="0" y="0"/>
                  </a:moveTo>
                  <a:lnTo>
                    <a:pt x="913989" y="0"/>
                  </a:lnTo>
                  <a:lnTo>
                    <a:pt x="913989" y="82091"/>
                  </a:lnTo>
                  <a:lnTo>
                    <a:pt x="0" y="82091"/>
                  </a:lnTo>
                  <a:close/>
                </a:path>
              </a:pathLst>
            </a:custGeom>
            <a:blipFill>
              <a:blip r:embed="rId3"/>
              <a:stretch>
                <a:fillRect l="-1924" t="0" r="-1924" b="0"/>
              </a:stretch>
            </a:blipFill>
          </p:spPr>
        </p:sp>
      </p:grpSp>
      <p:sp>
        <p:nvSpPr>
          <p:cNvPr name="TextBox 9" id="9"/>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DUMMY DATA</a:t>
            </a:r>
          </a:p>
        </p:txBody>
      </p:sp>
      <p:sp>
        <p:nvSpPr>
          <p:cNvPr name="TextBox 10" id="10"/>
          <p:cNvSpPr txBox="true"/>
          <p:nvPr/>
        </p:nvSpPr>
        <p:spPr>
          <a:xfrm rot="0">
            <a:off x="5640203" y="2915300"/>
            <a:ext cx="664626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ISI DATA DI TABEL PELANGGAN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227664" y="1955345"/>
            <a:ext cx="6086359" cy="1289554"/>
            <a:chOff x="0" y="0"/>
            <a:chExt cx="3303354" cy="699902"/>
          </a:xfrm>
        </p:grpSpPr>
        <p:sp>
          <p:nvSpPr>
            <p:cNvPr name="Freeform 6" id="6"/>
            <p:cNvSpPr/>
            <p:nvPr/>
          </p:nvSpPr>
          <p:spPr>
            <a:xfrm flipH="false" flipV="false" rot="0">
              <a:off x="0" y="0"/>
              <a:ext cx="3303354" cy="699902"/>
            </a:xfrm>
            <a:custGeom>
              <a:avLst/>
              <a:gdLst/>
              <a:ahLst/>
              <a:cxnLst/>
              <a:rect r="r" b="b" t="t" l="l"/>
              <a:pathLst>
                <a:path h="699902" w="3303354">
                  <a:moveTo>
                    <a:pt x="3178894" y="699902"/>
                  </a:moveTo>
                  <a:lnTo>
                    <a:pt x="124460" y="699902"/>
                  </a:lnTo>
                  <a:cubicBezTo>
                    <a:pt x="55880" y="699902"/>
                    <a:pt x="0" y="644022"/>
                    <a:pt x="0" y="575442"/>
                  </a:cubicBezTo>
                  <a:lnTo>
                    <a:pt x="0" y="124460"/>
                  </a:lnTo>
                  <a:cubicBezTo>
                    <a:pt x="0" y="55880"/>
                    <a:pt x="55880" y="0"/>
                    <a:pt x="124460" y="0"/>
                  </a:cubicBezTo>
                  <a:lnTo>
                    <a:pt x="3178894" y="0"/>
                  </a:lnTo>
                  <a:cubicBezTo>
                    <a:pt x="3247474" y="0"/>
                    <a:pt x="3303354" y="55880"/>
                    <a:pt x="3303354" y="124460"/>
                  </a:cubicBezTo>
                  <a:lnTo>
                    <a:pt x="3303354" y="575442"/>
                  </a:lnTo>
                  <a:cubicBezTo>
                    <a:pt x="3303354" y="644022"/>
                    <a:pt x="3247474" y="699902"/>
                    <a:pt x="3178894" y="699902"/>
                  </a:cubicBezTo>
                  <a:close/>
                </a:path>
              </a:pathLst>
            </a:custGeom>
            <a:solidFill>
              <a:srgbClr val="FADDB7"/>
            </a:solidFill>
          </p:spPr>
        </p:sp>
      </p:grpSp>
      <p:grpSp>
        <p:nvGrpSpPr>
          <p:cNvPr name="Group 7" id="7"/>
          <p:cNvGrpSpPr/>
          <p:nvPr/>
        </p:nvGrpSpPr>
        <p:grpSpPr>
          <a:xfrm rot="0">
            <a:off x="837374" y="3500319"/>
            <a:ext cx="4811480" cy="3675645"/>
            <a:chOff x="0" y="0"/>
            <a:chExt cx="524551" cy="400722"/>
          </a:xfrm>
        </p:grpSpPr>
        <p:sp>
          <p:nvSpPr>
            <p:cNvPr name="Freeform 8" id="8"/>
            <p:cNvSpPr/>
            <p:nvPr/>
          </p:nvSpPr>
          <p:spPr>
            <a:xfrm flipH="false" flipV="false" rot="0">
              <a:off x="0" y="0"/>
              <a:ext cx="524551" cy="400722"/>
            </a:xfrm>
            <a:custGeom>
              <a:avLst/>
              <a:gdLst/>
              <a:ahLst/>
              <a:cxnLst/>
              <a:rect r="r" b="b" t="t" l="l"/>
              <a:pathLst>
                <a:path h="400722" w="524551">
                  <a:moveTo>
                    <a:pt x="0" y="0"/>
                  </a:moveTo>
                  <a:lnTo>
                    <a:pt x="524551" y="0"/>
                  </a:lnTo>
                  <a:lnTo>
                    <a:pt x="524551" y="400722"/>
                  </a:lnTo>
                  <a:lnTo>
                    <a:pt x="0" y="400722"/>
                  </a:lnTo>
                  <a:close/>
                </a:path>
              </a:pathLst>
            </a:custGeom>
            <a:blipFill>
              <a:blip r:embed="rId3"/>
              <a:stretch>
                <a:fillRect l="0" t="-1105" r="0" b="-1105"/>
              </a:stretch>
            </a:blipFill>
          </p:spPr>
        </p:sp>
      </p:grpSp>
      <p:grpSp>
        <p:nvGrpSpPr>
          <p:cNvPr name="Group 9" id="9"/>
          <p:cNvGrpSpPr/>
          <p:nvPr/>
        </p:nvGrpSpPr>
        <p:grpSpPr>
          <a:xfrm rot="0">
            <a:off x="7634083" y="1955345"/>
            <a:ext cx="8462315" cy="1289554"/>
            <a:chOff x="0" y="0"/>
            <a:chExt cx="4592898" cy="699902"/>
          </a:xfrm>
        </p:grpSpPr>
        <p:sp>
          <p:nvSpPr>
            <p:cNvPr name="Freeform 10" id="10"/>
            <p:cNvSpPr/>
            <p:nvPr/>
          </p:nvSpPr>
          <p:spPr>
            <a:xfrm flipH="false" flipV="false" rot="0">
              <a:off x="0" y="0"/>
              <a:ext cx="4592898" cy="699902"/>
            </a:xfrm>
            <a:custGeom>
              <a:avLst/>
              <a:gdLst/>
              <a:ahLst/>
              <a:cxnLst/>
              <a:rect r="r" b="b" t="t" l="l"/>
              <a:pathLst>
                <a:path h="699902" w="4592898">
                  <a:moveTo>
                    <a:pt x="4468437" y="699902"/>
                  </a:moveTo>
                  <a:lnTo>
                    <a:pt x="124460" y="699902"/>
                  </a:lnTo>
                  <a:cubicBezTo>
                    <a:pt x="55880" y="699902"/>
                    <a:pt x="0" y="644022"/>
                    <a:pt x="0" y="575442"/>
                  </a:cubicBezTo>
                  <a:lnTo>
                    <a:pt x="0" y="124460"/>
                  </a:lnTo>
                  <a:cubicBezTo>
                    <a:pt x="0" y="55880"/>
                    <a:pt x="55880" y="0"/>
                    <a:pt x="124460" y="0"/>
                  </a:cubicBezTo>
                  <a:lnTo>
                    <a:pt x="4468438" y="0"/>
                  </a:lnTo>
                  <a:cubicBezTo>
                    <a:pt x="4537018" y="0"/>
                    <a:pt x="4592898" y="55880"/>
                    <a:pt x="4592898" y="124460"/>
                  </a:cubicBezTo>
                  <a:lnTo>
                    <a:pt x="4592898" y="575442"/>
                  </a:lnTo>
                  <a:cubicBezTo>
                    <a:pt x="4592898" y="644022"/>
                    <a:pt x="4537018" y="699902"/>
                    <a:pt x="4468438" y="699902"/>
                  </a:cubicBezTo>
                  <a:close/>
                </a:path>
              </a:pathLst>
            </a:custGeom>
            <a:solidFill>
              <a:srgbClr val="FADDB7"/>
            </a:solidFill>
          </p:spPr>
        </p:sp>
      </p:grpSp>
      <p:grpSp>
        <p:nvGrpSpPr>
          <p:cNvPr name="Group 11" id="11"/>
          <p:cNvGrpSpPr/>
          <p:nvPr/>
        </p:nvGrpSpPr>
        <p:grpSpPr>
          <a:xfrm rot="0">
            <a:off x="6314023" y="3530650"/>
            <a:ext cx="11740060" cy="938164"/>
            <a:chOff x="0" y="0"/>
            <a:chExt cx="1279910" cy="102279"/>
          </a:xfrm>
        </p:grpSpPr>
        <p:sp>
          <p:nvSpPr>
            <p:cNvPr name="Freeform 12" id="12"/>
            <p:cNvSpPr/>
            <p:nvPr/>
          </p:nvSpPr>
          <p:spPr>
            <a:xfrm flipH="false" flipV="false" rot="0">
              <a:off x="0" y="0"/>
              <a:ext cx="1279910" cy="102279"/>
            </a:xfrm>
            <a:custGeom>
              <a:avLst/>
              <a:gdLst/>
              <a:ahLst/>
              <a:cxnLst/>
              <a:rect r="r" b="b" t="t" l="l"/>
              <a:pathLst>
                <a:path h="102279" w="1279910">
                  <a:moveTo>
                    <a:pt x="0" y="0"/>
                  </a:moveTo>
                  <a:lnTo>
                    <a:pt x="1279910" y="0"/>
                  </a:lnTo>
                  <a:lnTo>
                    <a:pt x="1279910" y="102279"/>
                  </a:lnTo>
                  <a:lnTo>
                    <a:pt x="0" y="102279"/>
                  </a:lnTo>
                  <a:close/>
                </a:path>
              </a:pathLst>
            </a:custGeom>
            <a:blipFill>
              <a:blip r:embed="rId4"/>
              <a:stretch>
                <a:fillRect l="0" t="-1231" r="0" b="-1231"/>
              </a:stretch>
            </a:blipFill>
          </p:spPr>
        </p:sp>
      </p:grpSp>
      <p:sp>
        <p:nvSpPr>
          <p:cNvPr name="Freeform 13" id="13"/>
          <p:cNvSpPr/>
          <p:nvPr/>
        </p:nvSpPr>
        <p:spPr>
          <a:xfrm flipH="false" flipV="false" rot="0">
            <a:off x="6314023" y="4754563"/>
            <a:ext cx="11740060" cy="3709676"/>
          </a:xfrm>
          <a:custGeom>
            <a:avLst/>
            <a:gdLst/>
            <a:ahLst/>
            <a:cxnLst/>
            <a:rect r="r" b="b" t="t" l="l"/>
            <a:pathLst>
              <a:path h="3709676" w="11740060">
                <a:moveTo>
                  <a:pt x="0" y="0"/>
                </a:moveTo>
                <a:lnTo>
                  <a:pt x="11740060" y="0"/>
                </a:lnTo>
                <a:lnTo>
                  <a:pt x="11740060" y="3709677"/>
                </a:lnTo>
                <a:lnTo>
                  <a:pt x="0" y="3709677"/>
                </a:lnTo>
                <a:lnTo>
                  <a:pt x="0" y="0"/>
                </a:lnTo>
                <a:close/>
              </a:path>
            </a:pathLst>
          </a:custGeom>
          <a:blipFill>
            <a:blip r:embed="rId5"/>
            <a:stretch>
              <a:fillRect l="0" t="-2674" r="0" b="-2674"/>
            </a:stretch>
          </a:blipFill>
        </p:spPr>
      </p:sp>
      <p:sp>
        <p:nvSpPr>
          <p:cNvPr name="TextBox 14" id="14"/>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KONSEP TIRGGER</a:t>
            </a:r>
          </a:p>
        </p:txBody>
      </p:sp>
      <p:sp>
        <p:nvSpPr>
          <p:cNvPr name="TextBox 15" id="15"/>
          <p:cNvSpPr txBox="true"/>
          <p:nvPr/>
        </p:nvSpPr>
        <p:spPr>
          <a:xfrm rot="0">
            <a:off x="483569" y="2286115"/>
            <a:ext cx="559484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TAMPILKAN SEMUA TABEL</a:t>
            </a:r>
          </a:p>
        </p:txBody>
      </p:sp>
      <p:sp>
        <p:nvSpPr>
          <p:cNvPr name="TextBox 16" id="16"/>
          <p:cNvSpPr txBox="true"/>
          <p:nvPr/>
        </p:nvSpPr>
        <p:spPr>
          <a:xfrm rot="0">
            <a:off x="8074458" y="2286115"/>
            <a:ext cx="770463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NAMA KOLOM YANG SAMA</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215041" y="383923"/>
            <a:ext cx="7857919" cy="1289554"/>
            <a:chOff x="0" y="0"/>
            <a:chExt cx="4264863" cy="699902"/>
          </a:xfrm>
        </p:grpSpPr>
        <p:sp>
          <p:nvSpPr>
            <p:cNvPr name="Freeform 4" id="4"/>
            <p:cNvSpPr/>
            <p:nvPr/>
          </p:nvSpPr>
          <p:spPr>
            <a:xfrm flipH="false" flipV="false" rot="0">
              <a:off x="0" y="0"/>
              <a:ext cx="4264863" cy="699902"/>
            </a:xfrm>
            <a:custGeom>
              <a:avLst/>
              <a:gdLst/>
              <a:ahLst/>
              <a:cxnLst/>
              <a:rect r="r" b="b" t="t" l="l"/>
              <a:pathLst>
                <a:path h="699902" w="4264863">
                  <a:moveTo>
                    <a:pt x="4140403" y="699902"/>
                  </a:moveTo>
                  <a:lnTo>
                    <a:pt x="124460" y="699902"/>
                  </a:lnTo>
                  <a:cubicBezTo>
                    <a:pt x="55880" y="699902"/>
                    <a:pt x="0" y="644022"/>
                    <a:pt x="0" y="575442"/>
                  </a:cubicBezTo>
                  <a:lnTo>
                    <a:pt x="0" y="124460"/>
                  </a:lnTo>
                  <a:cubicBezTo>
                    <a:pt x="0" y="55880"/>
                    <a:pt x="55880" y="0"/>
                    <a:pt x="124460" y="0"/>
                  </a:cubicBezTo>
                  <a:lnTo>
                    <a:pt x="4140403" y="0"/>
                  </a:lnTo>
                  <a:cubicBezTo>
                    <a:pt x="4208983" y="0"/>
                    <a:pt x="4264863" y="55880"/>
                    <a:pt x="4264863" y="124460"/>
                  </a:cubicBezTo>
                  <a:lnTo>
                    <a:pt x="4264863" y="575442"/>
                  </a:lnTo>
                  <a:cubicBezTo>
                    <a:pt x="4264863" y="644022"/>
                    <a:pt x="4208983" y="699902"/>
                    <a:pt x="4140403" y="699902"/>
                  </a:cubicBezTo>
                  <a:close/>
                </a:path>
              </a:pathLst>
            </a:custGeom>
            <a:solidFill>
              <a:srgbClr val="FADDB7"/>
            </a:solidFill>
          </p:spPr>
        </p:sp>
      </p:grpSp>
      <p:grpSp>
        <p:nvGrpSpPr>
          <p:cNvPr name="Group 5" id="5"/>
          <p:cNvGrpSpPr/>
          <p:nvPr/>
        </p:nvGrpSpPr>
        <p:grpSpPr>
          <a:xfrm rot="0">
            <a:off x="1333555" y="1986441"/>
            <a:ext cx="15620890" cy="1227671"/>
            <a:chOff x="0" y="0"/>
            <a:chExt cx="1703001" cy="133842"/>
          </a:xfrm>
        </p:grpSpPr>
        <p:sp>
          <p:nvSpPr>
            <p:cNvPr name="Freeform 6" id="6"/>
            <p:cNvSpPr/>
            <p:nvPr/>
          </p:nvSpPr>
          <p:spPr>
            <a:xfrm flipH="false" flipV="false" rot="0">
              <a:off x="0" y="0"/>
              <a:ext cx="1703001" cy="133842"/>
            </a:xfrm>
            <a:custGeom>
              <a:avLst/>
              <a:gdLst/>
              <a:ahLst/>
              <a:cxnLst/>
              <a:rect r="r" b="b" t="t" l="l"/>
              <a:pathLst>
                <a:path h="133842" w="1703001">
                  <a:moveTo>
                    <a:pt x="0" y="0"/>
                  </a:moveTo>
                  <a:lnTo>
                    <a:pt x="1703001" y="0"/>
                  </a:lnTo>
                  <a:lnTo>
                    <a:pt x="1703001" y="133842"/>
                  </a:lnTo>
                  <a:lnTo>
                    <a:pt x="0" y="133842"/>
                  </a:lnTo>
                  <a:close/>
                </a:path>
              </a:pathLst>
            </a:custGeom>
            <a:blipFill>
              <a:blip r:embed="rId3"/>
              <a:stretch>
                <a:fillRect l="0" t="-4904" r="0" b="-4904"/>
              </a:stretch>
            </a:blipFill>
          </p:spPr>
        </p:sp>
      </p:grpSp>
      <p:sp>
        <p:nvSpPr>
          <p:cNvPr name="Freeform 7" id="7"/>
          <p:cNvSpPr/>
          <p:nvPr/>
        </p:nvSpPr>
        <p:spPr>
          <a:xfrm flipH="false" flipV="false" rot="0">
            <a:off x="3585234" y="3976112"/>
            <a:ext cx="11117531" cy="3785647"/>
          </a:xfrm>
          <a:custGeom>
            <a:avLst/>
            <a:gdLst/>
            <a:ahLst/>
            <a:cxnLst/>
            <a:rect r="r" b="b" t="t" l="l"/>
            <a:pathLst>
              <a:path h="3785647" w="11117531">
                <a:moveTo>
                  <a:pt x="0" y="0"/>
                </a:moveTo>
                <a:lnTo>
                  <a:pt x="11117532" y="0"/>
                </a:lnTo>
                <a:lnTo>
                  <a:pt x="11117532" y="3785647"/>
                </a:lnTo>
                <a:lnTo>
                  <a:pt x="0" y="3785647"/>
                </a:lnTo>
                <a:lnTo>
                  <a:pt x="0" y="0"/>
                </a:lnTo>
                <a:close/>
              </a:path>
            </a:pathLst>
          </a:custGeom>
          <a:blipFill>
            <a:blip r:embed="rId4"/>
            <a:stretch>
              <a:fillRect l="0" t="0" r="0" b="0"/>
            </a:stretch>
          </a:blipFill>
        </p:spPr>
      </p:sp>
      <p:sp>
        <p:nvSpPr>
          <p:cNvPr name="TextBox 8" id="8"/>
          <p:cNvSpPr txBox="true"/>
          <p:nvPr/>
        </p:nvSpPr>
        <p:spPr>
          <a:xfrm rot="0">
            <a:off x="5322342" y="657148"/>
            <a:ext cx="764331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SET DEFAULT PADA TABEL BARANG</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215041" y="383923"/>
            <a:ext cx="7857919" cy="1289554"/>
            <a:chOff x="0" y="0"/>
            <a:chExt cx="4264863" cy="699902"/>
          </a:xfrm>
        </p:grpSpPr>
        <p:sp>
          <p:nvSpPr>
            <p:cNvPr name="Freeform 4" id="4"/>
            <p:cNvSpPr/>
            <p:nvPr/>
          </p:nvSpPr>
          <p:spPr>
            <a:xfrm flipH="false" flipV="false" rot="0">
              <a:off x="0" y="0"/>
              <a:ext cx="4264863" cy="699902"/>
            </a:xfrm>
            <a:custGeom>
              <a:avLst/>
              <a:gdLst/>
              <a:ahLst/>
              <a:cxnLst/>
              <a:rect r="r" b="b" t="t" l="l"/>
              <a:pathLst>
                <a:path h="699902" w="4264863">
                  <a:moveTo>
                    <a:pt x="4140403" y="699902"/>
                  </a:moveTo>
                  <a:lnTo>
                    <a:pt x="124460" y="699902"/>
                  </a:lnTo>
                  <a:cubicBezTo>
                    <a:pt x="55880" y="699902"/>
                    <a:pt x="0" y="644022"/>
                    <a:pt x="0" y="575442"/>
                  </a:cubicBezTo>
                  <a:lnTo>
                    <a:pt x="0" y="124460"/>
                  </a:lnTo>
                  <a:cubicBezTo>
                    <a:pt x="0" y="55880"/>
                    <a:pt x="55880" y="0"/>
                    <a:pt x="124460" y="0"/>
                  </a:cubicBezTo>
                  <a:lnTo>
                    <a:pt x="4140403" y="0"/>
                  </a:lnTo>
                  <a:cubicBezTo>
                    <a:pt x="4208983" y="0"/>
                    <a:pt x="4264863" y="55880"/>
                    <a:pt x="4264863" y="124460"/>
                  </a:cubicBezTo>
                  <a:lnTo>
                    <a:pt x="4264863" y="575442"/>
                  </a:lnTo>
                  <a:cubicBezTo>
                    <a:pt x="4264863" y="644022"/>
                    <a:pt x="4208983" y="699902"/>
                    <a:pt x="4140403" y="699902"/>
                  </a:cubicBezTo>
                  <a:close/>
                </a:path>
              </a:pathLst>
            </a:custGeom>
            <a:solidFill>
              <a:srgbClr val="FADDB7"/>
            </a:solidFill>
          </p:spPr>
        </p:sp>
      </p:grpSp>
      <p:grpSp>
        <p:nvGrpSpPr>
          <p:cNvPr name="Group 5" id="5"/>
          <p:cNvGrpSpPr/>
          <p:nvPr/>
        </p:nvGrpSpPr>
        <p:grpSpPr>
          <a:xfrm rot="0">
            <a:off x="1333555" y="1986441"/>
            <a:ext cx="15620890" cy="1227671"/>
            <a:chOff x="0" y="0"/>
            <a:chExt cx="1703001" cy="133842"/>
          </a:xfrm>
        </p:grpSpPr>
        <p:sp>
          <p:nvSpPr>
            <p:cNvPr name="Freeform 6" id="6"/>
            <p:cNvSpPr/>
            <p:nvPr/>
          </p:nvSpPr>
          <p:spPr>
            <a:xfrm flipH="false" flipV="false" rot="0">
              <a:off x="0" y="0"/>
              <a:ext cx="1703001" cy="133842"/>
            </a:xfrm>
            <a:custGeom>
              <a:avLst/>
              <a:gdLst/>
              <a:ahLst/>
              <a:cxnLst/>
              <a:rect r="r" b="b" t="t" l="l"/>
              <a:pathLst>
                <a:path h="133842" w="1703001">
                  <a:moveTo>
                    <a:pt x="0" y="0"/>
                  </a:moveTo>
                  <a:lnTo>
                    <a:pt x="1703001" y="0"/>
                  </a:lnTo>
                  <a:lnTo>
                    <a:pt x="1703001" y="133842"/>
                  </a:lnTo>
                  <a:lnTo>
                    <a:pt x="0" y="133842"/>
                  </a:lnTo>
                  <a:close/>
                </a:path>
              </a:pathLst>
            </a:custGeom>
            <a:blipFill>
              <a:blip r:embed="rId3"/>
              <a:stretch>
                <a:fillRect l="0" t="-9670" r="0" b="-9670"/>
              </a:stretch>
            </a:blipFill>
          </p:spPr>
        </p:sp>
      </p:grpSp>
      <p:grpSp>
        <p:nvGrpSpPr>
          <p:cNvPr name="Group 7" id="7"/>
          <p:cNvGrpSpPr/>
          <p:nvPr/>
        </p:nvGrpSpPr>
        <p:grpSpPr>
          <a:xfrm rot="0">
            <a:off x="1028700" y="3728405"/>
            <a:ext cx="16230600" cy="1289554"/>
            <a:chOff x="0" y="0"/>
            <a:chExt cx="8809112" cy="699902"/>
          </a:xfrm>
        </p:grpSpPr>
        <p:sp>
          <p:nvSpPr>
            <p:cNvPr name="Freeform 8" id="8"/>
            <p:cNvSpPr/>
            <p:nvPr/>
          </p:nvSpPr>
          <p:spPr>
            <a:xfrm flipH="false" flipV="false" rot="0">
              <a:off x="0" y="0"/>
              <a:ext cx="8809113" cy="699902"/>
            </a:xfrm>
            <a:custGeom>
              <a:avLst/>
              <a:gdLst/>
              <a:ahLst/>
              <a:cxnLst/>
              <a:rect r="r" b="b" t="t" l="l"/>
              <a:pathLst>
                <a:path h="699902" w="8809113">
                  <a:moveTo>
                    <a:pt x="8684652" y="699902"/>
                  </a:moveTo>
                  <a:lnTo>
                    <a:pt x="124460" y="699902"/>
                  </a:lnTo>
                  <a:cubicBezTo>
                    <a:pt x="55880" y="699902"/>
                    <a:pt x="0" y="644022"/>
                    <a:pt x="0" y="575442"/>
                  </a:cubicBezTo>
                  <a:lnTo>
                    <a:pt x="0" y="124460"/>
                  </a:lnTo>
                  <a:cubicBezTo>
                    <a:pt x="0" y="55880"/>
                    <a:pt x="55880" y="0"/>
                    <a:pt x="124460" y="0"/>
                  </a:cubicBezTo>
                  <a:lnTo>
                    <a:pt x="8684652" y="0"/>
                  </a:lnTo>
                  <a:cubicBezTo>
                    <a:pt x="8753232" y="0"/>
                    <a:pt x="8809113" y="55880"/>
                    <a:pt x="8809113" y="124460"/>
                  </a:cubicBezTo>
                  <a:lnTo>
                    <a:pt x="8809113" y="575442"/>
                  </a:lnTo>
                  <a:cubicBezTo>
                    <a:pt x="8809113" y="644022"/>
                    <a:pt x="8753232" y="699902"/>
                    <a:pt x="8684652" y="699902"/>
                  </a:cubicBezTo>
                  <a:close/>
                </a:path>
              </a:pathLst>
            </a:custGeom>
            <a:solidFill>
              <a:srgbClr val="FADDB7"/>
            </a:solidFill>
          </p:spPr>
        </p:sp>
      </p:grpSp>
      <p:grpSp>
        <p:nvGrpSpPr>
          <p:cNvPr name="Group 9" id="9"/>
          <p:cNvGrpSpPr/>
          <p:nvPr/>
        </p:nvGrpSpPr>
        <p:grpSpPr>
          <a:xfrm rot="0">
            <a:off x="3878159" y="5198935"/>
            <a:ext cx="10531682" cy="2193977"/>
            <a:chOff x="0" y="0"/>
            <a:chExt cx="1148172" cy="239189"/>
          </a:xfrm>
        </p:grpSpPr>
        <p:sp>
          <p:nvSpPr>
            <p:cNvPr name="Freeform 10" id="10"/>
            <p:cNvSpPr/>
            <p:nvPr/>
          </p:nvSpPr>
          <p:spPr>
            <a:xfrm flipH="false" flipV="false" rot="0">
              <a:off x="0" y="0"/>
              <a:ext cx="1148172" cy="239189"/>
            </a:xfrm>
            <a:custGeom>
              <a:avLst/>
              <a:gdLst/>
              <a:ahLst/>
              <a:cxnLst/>
              <a:rect r="r" b="b" t="t" l="l"/>
              <a:pathLst>
                <a:path h="239189" w="1148172">
                  <a:moveTo>
                    <a:pt x="0" y="0"/>
                  </a:moveTo>
                  <a:lnTo>
                    <a:pt x="1148172" y="0"/>
                  </a:lnTo>
                  <a:lnTo>
                    <a:pt x="1148172" y="239189"/>
                  </a:lnTo>
                  <a:lnTo>
                    <a:pt x="0" y="239189"/>
                  </a:lnTo>
                  <a:close/>
                </a:path>
              </a:pathLst>
            </a:custGeom>
            <a:blipFill>
              <a:blip r:embed="rId4"/>
              <a:stretch>
                <a:fillRect l="0" t="-2250" r="0" b="-2250"/>
              </a:stretch>
            </a:blipFill>
          </p:spPr>
        </p:sp>
      </p:grpSp>
      <p:sp>
        <p:nvSpPr>
          <p:cNvPr name="TextBox 11" id="11"/>
          <p:cNvSpPr txBox="true"/>
          <p:nvPr/>
        </p:nvSpPr>
        <p:spPr>
          <a:xfrm rot="0">
            <a:off x="5500439" y="657148"/>
            <a:ext cx="728712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SET DEFAULT PADA TABEL ORDER</a:t>
            </a:r>
          </a:p>
        </p:txBody>
      </p:sp>
      <p:sp>
        <p:nvSpPr>
          <p:cNvPr name="TextBox 12" id="12"/>
          <p:cNvSpPr txBox="true"/>
          <p:nvPr/>
        </p:nvSpPr>
        <p:spPr>
          <a:xfrm rot="0">
            <a:off x="1420564" y="4001631"/>
            <a:ext cx="1544687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PEMBUATAN TRIGGER kurang_stok, tambah_total, tambah_stok, kurang_total</a:t>
            </a:r>
          </a:p>
        </p:txBody>
      </p:sp>
      <p:grpSp>
        <p:nvGrpSpPr>
          <p:cNvPr name="Group 13" id="13"/>
          <p:cNvGrpSpPr/>
          <p:nvPr/>
        </p:nvGrpSpPr>
        <p:grpSpPr>
          <a:xfrm rot="0">
            <a:off x="3878159" y="7518297"/>
            <a:ext cx="10531682" cy="2635353"/>
            <a:chOff x="0" y="0"/>
            <a:chExt cx="1148172" cy="287308"/>
          </a:xfrm>
        </p:grpSpPr>
        <p:sp>
          <p:nvSpPr>
            <p:cNvPr name="Freeform 14" id="14"/>
            <p:cNvSpPr/>
            <p:nvPr/>
          </p:nvSpPr>
          <p:spPr>
            <a:xfrm flipH="false" flipV="false" rot="0">
              <a:off x="0" y="0"/>
              <a:ext cx="1148172" cy="287308"/>
            </a:xfrm>
            <a:custGeom>
              <a:avLst/>
              <a:gdLst/>
              <a:ahLst/>
              <a:cxnLst/>
              <a:rect r="r" b="b" t="t" l="l"/>
              <a:pathLst>
                <a:path h="287308" w="1148172">
                  <a:moveTo>
                    <a:pt x="0" y="0"/>
                  </a:moveTo>
                  <a:lnTo>
                    <a:pt x="1148172" y="0"/>
                  </a:lnTo>
                  <a:lnTo>
                    <a:pt x="1148172" y="287308"/>
                  </a:lnTo>
                  <a:lnTo>
                    <a:pt x="0" y="287308"/>
                  </a:lnTo>
                  <a:close/>
                </a:path>
              </a:pathLst>
            </a:custGeom>
            <a:blipFill>
              <a:blip r:embed="rId5"/>
              <a:stretch>
                <a:fillRect l="0" t="-3772" r="0" b="-3772"/>
              </a:stretch>
            </a:blipFill>
          </p:spPr>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87125" y="2081909"/>
            <a:ext cx="13913750" cy="2635353"/>
            <a:chOff x="0" y="0"/>
            <a:chExt cx="1516888" cy="287308"/>
          </a:xfrm>
        </p:grpSpPr>
        <p:sp>
          <p:nvSpPr>
            <p:cNvPr name="Freeform 4" id="4"/>
            <p:cNvSpPr/>
            <p:nvPr/>
          </p:nvSpPr>
          <p:spPr>
            <a:xfrm flipH="false" flipV="false" rot="0">
              <a:off x="0" y="0"/>
              <a:ext cx="1516888" cy="287308"/>
            </a:xfrm>
            <a:custGeom>
              <a:avLst/>
              <a:gdLst/>
              <a:ahLst/>
              <a:cxnLst/>
              <a:rect r="r" b="b" t="t" l="l"/>
              <a:pathLst>
                <a:path h="287308" w="1516888">
                  <a:moveTo>
                    <a:pt x="0" y="0"/>
                  </a:moveTo>
                  <a:lnTo>
                    <a:pt x="1516888" y="0"/>
                  </a:lnTo>
                  <a:lnTo>
                    <a:pt x="1516888" y="287308"/>
                  </a:lnTo>
                  <a:lnTo>
                    <a:pt x="0" y="287308"/>
                  </a:lnTo>
                  <a:close/>
                </a:path>
              </a:pathLst>
            </a:custGeom>
            <a:blipFill>
              <a:blip r:embed="rId3"/>
              <a:stretch>
                <a:fillRect l="0" t="-6487" r="0" b="-6487"/>
              </a:stretch>
            </a:blipFill>
          </p:spPr>
        </p:sp>
      </p:grpSp>
      <p:grpSp>
        <p:nvGrpSpPr>
          <p:cNvPr name="Group 5" id="5"/>
          <p:cNvGrpSpPr/>
          <p:nvPr/>
        </p:nvGrpSpPr>
        <p:grpSpPr>
          <a:xfrm rot="0">
            <a:off x="3878159" y="5423116"/>
            <a:ext cx="10531682" cy="2635353"/>
            <a:chOff x="0" y="0"/>
            <a:chExt cx="1148172" cy="287308"/>
          </a:xfrm>
        </p:grpSpPr>
        <p:sp>
          <p:nvSpPr>
            <p:cNvPr name="Freeform 6" id="6"/>
            <p:cNvSpPr/>
            <p:nvPr/>
          </p:nvSpPr>
          <p:spPr>
            <a:xfrm flipH="false" flipV="false" rot="0">
              <a:off x="0" y="0"/>
              <a:ext cx="1148172" cy="287308"/>
            </a:xfrm>
            <a:custGeom>
              <a:avLst/>
              <a:gdLst/>
              <a:ahLst/>
              <a:cxnLst/>
              <a:rect r="r" b="b" t="t" l="l"/>
              <a:pathLst>
                <a:path h="287308" w="1148172">
                  <a:moveTo>
                    <a:pt x="0" y="0"/>
                  </a:moveTo>
                  <a:lnTo>
                    <a:pt x="1148172" y="0"/>
                  </a:lnTo>
                  <a:lnTo>
                    <a:pt x="1148172" y="287308"/>
                  </a:lnTo>
                  <a:lnTo>
                    <a:pt x="0" y="287308"/>
                  </a:lnTo>
                  <a:close/>
                </a:path>
              </a:pathLst>
            </a:custGeom>
            <a:blipFill>
              <a:blip r:embed="rId4"/>
              <a:stretch>
                <a:fillRect l="0" t="-4833" r="0" b="-4833"/>
              </a:stretch>
            </a:blipFill>
          </p:spPr>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215041" y="383923"/>
            <a:ext cx="7857919" cy="1289554"/>
            <a:chOff x="0" y="0"/>
            <a:chExt cx="4264863" cy="699902"/>
          </a:xfrm>
        </p:grpSpPr>
        <p:sp>
          <p:nvSpPr>
            <p:cNvPr name="Freeform 4" id="4"/>
            <p:cNvSpPr/>
            <p:nvPr/>
          </p:nvSpPr>
          <p:spPr>
            <a:xfrm flipH="false" flipV="false" rot="0">
              <a:off x="0" y="0"/>
              <a:ext cx="4264863" cy="699902"/>
            </a:xfrm>
            <a:custGeom>
              <a:avLst/>
              <a:gdLst/>
              <a:ahLst/>
              <a:cxnLst/>
              <a:rect r="r" b="b" t="t" l="l"/>
              <a:pathLst>
                <a:path h="699902" w="4264863">
                  <a:moveTo>
                    <a:pt x="4140403" y="699902"/>
                  </a:moveTo>
                  <a:lnTo>
                    <a:pt x="124460" y="699902"/>
                  </a:lnTo>
                  <a:cubicBezTo>
                    <a:pt x="55880" y="699902"/>
                    <a:pt x="0" y="644022"/>
                    <a:pt x="0" y="575442"/>
                  </a:cubicBezTo>
                  <a:lnTo>
                    <a:pt x="0" y="124460"/>
                  </a:lnTo>
                  <a:cubicBezTo>
                    <a:pt x="0" y="55880"/>
                    <a:pt x="55880" y="0"/>
                    <a:pt x="124460" y="0"/>
                  </a:cubicBezTo>
                  <a:lnTo>
                    <a:pt x="4140403" y="0"/>
                  </a:lnTo>
                  <a:cubicBezTo>
                    <a:pt x="4208983" y="0"/>
                    <a:pt x="4264863" y="55880"/>
                    <a:pt x="4264863" y="124460"/>
                  </a:cubicBezTo>
                  <a:lnTo>
                    <a:pt x="4264863" y="575442"/>
                  </a:lnTo>
                  <a:cubicBezTo>
                    <a:pt x="4264863" y="644022"/>
                    <a:pt x="4208983" y="699902"/>
                    <a:pt x="4140403" y="699902"/>
                  </a:cubicBezTo>
                  <a:close/>
                </a:path>
              </a:pathLst>
            </a:custGeom>
            <a:solidFill>
              <a:srgbClr val="FADDB7"/>
            </a:solidFill>
          </p:spPr>
        </p:sp>
      </p:grpSp>
      <p:grpSp>
        <p:nvGrpSpPr>
          <p:cNvPr name="Group 5" id="5"/>
          <p:cNvGrpSpPr/>
          <p:nvPr/>
        </p:nvGrpSpPr>
        <p:grpSpPr>
          <a:xfrm rot="0">
            <a:off x="1333555" y="1986441"/>
            <a:ext cx="15620890" cy="1227671"/>
            <a:chOff x="0" y="0"/>
            <a:chExt cx="1703001" cy="133842"/>
          </a:xfrm>
        </p:grpSpPr>
        <p:sp>
          <p:nvSpPr>
            <p:cNvPr name="Freeform 6" id="6"/>
            <p:cNvSpPr/>
            <p:nvPr/>
          </p:nvSpPr>
          <p:spPr>
            <a:xfrm flipH="false" flipV="false" rot="0">
              <a:off x="0" y="0"/>
              <a:ext cx="1703001" cy="133842"/>
            </a:xfrm>
            <a:custGeom>
              <a:avLst/>
              <a:gdLst/>
              <a:ahLst/>
              <a:cxnLst/>
              <a:rect r="r" b="b" t="t" l="l"/>
              <a:pathLst>
                <a:path h="133842" w="1703001">
                  <a:moveTo>
                    <a:pt x="0" y="0"/>
                  </a:moveTo>
                  <a:lnTo>
                    <a:pt x="1703001" y="0"/>
                  </a:lnTo>
                  <a:lnTo>
                    <a:pt x="1703001" y="133842"/>
                  </a:lnTo>
                  <a:lnTo>
                    <a:pt x="0" y="133842"/>
                  </a:lnTo>
                  <a:close/>
                </a:path>
              </a:pathLst>
            </a:custGeom>
            <a:blipFill>
              <a:blip r:embed="rId3"/>
              <a:stretch>
                <a:fillRect l="0" t="-2874" r="0" b="-2874"/>
              </a:stretch>
            </a:blipFill>
          </p:spPr>
        </p:sp>
      </p:grpSp>
      <p:sp>
        <p:nvSpPr>
          <p:cNvPr name="TextBox 7" id="7"/>
          <p:cNvSpPr txBox="true"/>
          <p:nvPr/>
        </p:nvSpPr>
        <p:spPr>
          <a:xfrm rot="0">
            <a:off x="6577806" y="657148"/>
            <a:ext cx="513238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MENAMPILKAN TRIGGER</a:t>
            </a:r>
          </a:p>
        </p:txBody>
      </p:sp>
      <p:grpSp>
        <p:nvGrpSpPr>
          <p:cNvPr name="Group 8" id="8"/>
          <p:cNvGrpSpPr/>
          <p:nvPr/>
        </p:nvGrpSpPr>
        <p:grpSpPr>
          <a:xfrm rot="0">
            <a:off x="1333555" y="3528437"/>
            <a:ext cx="15620890" cy="5729863"/>
            <a:chOff x="0" y="0"/>
            <a:chExt cx="1703001" cy="624674"/>
          </a:xfrm>
        </p:grpSpPr>
        <p:sp>
          <p:nvSpPr>
            <p:cNvPr name="Freeform 9" id="9"/>
            <p:cNvSpPr/>
            <p:nvPr/>
          </p:nvSpPr>
          <p:spPr>
            <a:xfrm flipH="false" flipV="false" rot="0">
              <a:off x="0" y="0"/>
              <a:ext cx="1703001" cy="624674"/>
            </a:xfrm>
            <a:custGeom>
              <a:avLst/>
              <a:gdLst/>
              <a:ahLst/>
              <a:cxnLst/>
              <a:rect r="r" b="b" t="t" l="l"/>
              <a:pathLst>
                <a:path h="624674" w="1703001">
                  <a:moveTo>
                    <a:pt x="0" y="0"/>
                  </a:moveTo>
                  <a:lnTo>
                    <a:pt x="1703001" y="0"/>
                  </a:lnTo>
                  <a:lnTo>
                    <a:pt x="1703001" y="624674"/>
                  </a:lnTo>
                  <a:lnTo>
                    <a:pt x="0" y="624674"/>
                  </a:lnTo>
                  <a:close/>
                </a:path>
              </a:pathLst>
            </a:custGeom>
            <a:blipFill>
              <a:blip r:embed="rId4"/>
              <a:stretch>
                <a:fillRect l="0" t="-4263" r="0" b="-4263"/>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434053"/>
            <a:ext cx="6392110" cy="1544755"/>
            <a:chOff x="0" y="0"/>
            <a:chExt cx="3469300" cy="838411"/>
          </a:xfrm>
        </p:grpSpPr>
        <p:sp>
          <p:nvSpPr>
            <p:cNvPr name="Freeform 4" id="4"/>
            <p:cNvSpPr/>
            <p:nvPr/>
          </p:nvSpPr>
          <p:spPr>
            <a:xfrm flipH="false" flipV="false" rot="0">
              <a:off x="0" y="0"/>
              <a:ext cx="3469300" cy="838412"/>
            </a:xfrm>
            <a:custGeom>
              <a:avLst/>
              <a:gdLst/>
              <a:ahLst/>
              <a:cxnLst/>
              <a:rect r="r" b="b" t="t" l="l"/>
              <a:pathLst>
                <a:path h="838412" w="3469300">
                  <a:moveTo>
                    <a:pt x="3344840" y="838411"/>
                  </a:moveTo>
                  <a:lnTo>
                    <a:pt x="124460" y="838411"/>
                  </a:lnTo>
                  <a:cubicBezTo>
                    <a:pt x="55880" y="838411"/>
                    <a:pt x="0" y="782531"/>
                    <a:pt x="0" y="713951"/>
                  </a:cubicBezTo>
                  <a:lnTo>
                    <a:pt x="0" y="124460"/>
                  </a:lnTo>
                  <a:cubicBezTo>
                    <a:pt x="0" y="55880"/>
                    <a:pt x="55880" y="0"/>
                    <a:pt x="124460" y="0"/>
                  </a:cubicBezTo>
                  <a:lnTo>
                    <a:pt x="3344840" y="0"/>
                  </a:lnTo>
                  <a:cubicBezTo>
                    <a:pt x="3413420" y="0"/>
                    <a:pt x="3469300" y="55880"/>
                    <a:pt x="3469300" y="124460"/>
                  </a:cubicBezTo>
                  <a:lnTo>
                    <a:pt x="3469300" y="713952"/>
                  </a:lnTo>
                  <a:cubicBezTo>
                    <a:pt x="3469300" y="782531"/>
                    <a:pt x="3413420" y="838412"/>
                    <a:pt x="3344840" y="838412"/>
                  </a:cubicBezTo>
                  <a:close/>
                </a:path>
              </a:pathLst>
            </a:custGeom>
            <a:solidFill>
              <a:srgbClr val="FADDB7"/>
            </a:solidFill>
          </p:spPr>
        </p:sp>
      </p:grpSp>
      <p:grpSp>
        <p:nvGrpSpPr>
          <p:cNvPr name="Group 5" id="5"/>
          <p:cNvGrpSpPr/>
          <p:nvPr/>
        </p:nvGrpSpPr>
        <p:grpSpPr>
          <a:xfrm rot="0">
            <a:off x="1197145" y="2239808"/>
            <a:ext cx="6055220" cy="2640852"/>
            <a:chOff x="0" y="0"/>
            <a:chExt cx="660145" cy="287908"/>
          </a:xfrm>
        </p:grpSpPr>
        <p:sp>
          <p:nvSpPr>
            <p:cNvPr name="Freeform 6" id="6"/>
            <p:cNvSpPr/>
            <p:nvPr/>
          </p:nvSpPr>
          <p:spPr>
            <a:xfrm flipH="false" flipV="false" rot="0">
              <a:off x="0" y="0"/>
              <a:ext cx="660145" cy="287908"/>
            </a:xfrm>
            <a:custGeom>
              <a:avLst/>
              <a:gdLst/>
              <a:ahLst/>
              <a:cxnLst/>
              <a:rect r="r" b="b" t="t" l="l"/>
              <a:pathLst>
                <a:path h="287908" w="660145">
                  <a:moveTo>
                    <a:pt x="0" y="0"/>
                  </a:moveTo>
                  <a:lnTo>
                    <a:pt x="660145" y="0"/>
                  </a:lnTo>
                  <a:lnTo>
                    <a:pt x="660145" y="287908"/>
                  </a:lnTo>
                  <a:lnTo>
                    <a:pt x="0" y="287908"/>
                  </a:lnTo>
                  <a:close/>
                </a:path>
              </a:pathLst>
            </a:custGeom>
            <a:blipFill>
              <a:blip r:embed="rId3"/>
              <a:stretch>
                <a:fillRect l="0" t="-377" r="0" b="-377"/>
              </a:stretch>
            </a:blipFill>
          </p:spPr>
        </p:sp>
      </p:grpSp>
      <p:grpSp>
        <p:nvGrpSpPr>
          <p:cNvPr name="Group 7" id="7"/>
          <p:cNvGrpSpPr/>
          <p:nvPr/>
        </p:nvGrpSpPr>
        <p:grpSpPr>
          <a:xfrm rot="0">
            <a:off x="1197145" y="5406340"/>
            <a:ext cx="6055220" cy="2640852"/>
            <a:chOff x="0" y="0"/>
            <a:chExt cx="660145" cy="287908"/>
          </a:xfrm>
        </p:grpSpPr>
        <p:sp>
          <p:nvSpPr>
            <p:cNvPr name="Freeform 8" id="8"/>
            <p:cNvSpPr/>
            <p:nvPr/>
          </p:nvSpPr>
          <p:spPr>
            <a:xfrm flipH="false" flipV="false" rot="0">
              <a:off x="0" y="0"/>
              <a:ext cx="660145" cy="287908"/>
            </a:xfrm>
            <a:custGeom>
              <a:avLst/>
              <a:gdLst/>
              <a:ahLst/>
              <a:cxnLst/>
              <a:rect r="r" b="b" t="t" l="l"/>
              <a:pathLst>
                <a:path h="287908" w="660145">
                  <a:moveTo>
                    <a:pt x="0" y="0"/>
                  </a:moveTo>
                  <a:lnTo>
                    <a:pt x="660145" y="0"/>
                  </a:lnTo>
                  <a:lnTo>
                    <a:pt x="660145" y="287908"/>
                  </a:lnTo>
                  <a:lnTo>
                    <a:pt x="0" y="287908"/>
                  </a:lnTo>
                  <a:close/>
                </a:path>
              </a:pathLst>
            </a:custGeom>
            <a:blipFill>
              <a:blip r:embed="rId4"/>
              <a:stretch>
                <a:fillRect l="-5450" t="0" r="-5450" b="0"/>
              </a:stretch>
            </a:blipFill>
          </p:spPr>
        </p:sp>
      </p:grpSp>
      <p:grpSp>
        <p:nvGrpSpPr>
          <p:cNvPr name="Group 9" id="9"/>
          <p:cNvGrpSpPr/>
          <p:nvPr/>
        </p:nvGrpSpPr>
        <p:grpSpPr>
          <a:xfrm rot="0">
            <a:off x="8038142" y="546553"/>
            <a:ext cx="7008263" cy="1216773"/>
            <a:chOff x="0" y="0"/>
            <a:chExt cx="3803715" cy="660400"/>
          </a:xfrm>
        </p:grpSpPr>
        <p:sp>
          <p:nvSpPr>
            <p:cNvPr name="Freeform 10" id="10"/>
            <p:cNvSpPr/>
            <p:nvPr/>
          </p:nvSpPr>
          <p:spPr>
            <a:xfrm flipH="false" flipV="false" rot="0">
              <a:off x="0" y="0"/>
              <a:ext cx="3803715" cy="660400"/>
            </a:xfrm>
            <a:custGeom>
              <a:avLst/>
              <a:gdLst/>
              <a:ahLst/>
              <a:cxnLst/>
              <a:rect r="r" b="b" t="t" l="l"/>
              <a:pathLst>
                <a:path h="660400" w="3803715">
                  <a:moveTo>
                    <a:pt x="3679255" y="660400"/>
                  </a:moveTo>
                  <a:lnTo>
                    <a:pt x="124460" y="660400"/>
                  </a:lnTo>
                  <a:cubicBezTo>
                    <a:pt x="55880" y="660400"/>
                    <a:pt x="0" y="604520"/>
                    <a:pt x="0" y="535940"/>
                  </a:cubicBezTo>
                  <a:lnTo>
                    <a:pt x="0" y="124460"/>
                  </a:lnTo>
                  <a:cubicBezTo>
                    <a:pt x="0" y="55880"/>
                    <a:pt x="55880" y="0"/>
                    <a:pt x="124460" y="0"/>
                  </a:cubicBezTo>
                  <a:lnTo>
                    <a:pt x="3679255" y="0"/>
                  </a:lnTo>
                  <a:cubicBezTo>
                    <a:pt x="3747835" y="0"/>
                    <a:pt x="3803715" y="55880"/>
                    <a:pt x="3803715" y="124460"/>
                  </a:cubicBezTo>
                  <a:lnTo>
                    <a:pt x="3803715" y="535940"/>
                  </a:lnTo>
                  <a:cubicBezTo>
                    <a:pt x="3803715" y="604520"/>
                    <a:pt x="3747835" y="660400"/>
                    <a:pt x="3679255" y="660400"/>
                  </a:cubicBezTo>
                  <a:close/>
                </a:path>
              </a:pathLst>
            </a:custGeom>
            <a:solidFill>
              <a:srgbClr val="FADDB7"/>
            </a:solidFill>
          </p:spPr>
        </p:sp>
      </p:grpSp>
      <p:grpSp>
        <p:nvGrpSpPr>
          <p:cNvPr name="Group 11" id="11"/>
          <p:cNvGrpSpPr/>
          <p:nvPr/>
        </p:nvGrpSpPr>
        <p:grpSpPr>
          <a:xfrm rot="0">
            <a:off x="9821554" y="1978808"/>
            <a:ext cx="3185375" cy="7827071"/>
            <a:chOff x="0" y="0"/>
            <a:chExt cx="347272" cy="853313"/>
          </a:xfrm>
        </p:grpSpPr>
        <p:sp>
          <p:nvSpPr>
            <p:cNvPr name="Freeform 12" id="12"/>
            <p:cNvSpPr/>
            <p:nvPr/>
          </p:nvSpPr>
          <p:spPr>
            <a:xfrm flipH="false" flipV="false" rot="0">
              <a:off x="0" y="0"/>
              <a:ext cx="347272" cy="853313"/>
            </a:xfrm>
            <a:custGeom>
              <a:avLst/>
              <a:gdLst/>
              <a:ahLst/>
              <a:cxnLst/>
              <a:rect r="r" b="b" t="t" l="l"/>
              <a:pathLst>
                <a:path h="853313" w="347272">
                  <a:moveTo>
                    <a:pt x="0" y="0"/>
                  </a:moveTo>
                  <a:lnTo>
                    <a:pt x="347272" y="0"/>
                  </a:lnTo>
                  <a:lnTo>
                    <a:pt x="347272" y="853313"/>
                  </a:lnTo>
                  <a:lnTo>
                    <a:pt x="0" y="853313"/>
                  </a:lnTo>
                  <a:close/>
                </a:path>
              </a:pathLst>
            </a:custGeom>
            <a:blipFill>
              <a:blip r:embed="rId5"/>
              <a:stretch>
                <a:fillRect l="-2417" t="0" r="-2417" b="0"/>
              </a:stretch>
            </a:blipFill>
          </p:spPr>
        </p:sp>
      </p:grpSp>
      <p:sp>
        <p:nvSpPr>
          <p:cNvPr name="TextBox 13" id="13"/>
          <p:cNvSpPr txBox="true"/>
          <p:nvPr/>
        </p:nvSpPr>
        <p:spPr>
          <a:xfrm rot="0">
            <a:off x="1507628" y="592386"/>
            <a:ext cx="5576292"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Semi-Bold"/>
                <a:ea typeface="Nunito Sans Semi-Bold"/>
                <a:cs typeface="Nunito Sans Semi-Bold"/>
                <a:sym typeface="Nunito Sans Semi-Bold"/>
              </a:rPr>
              <a:t>MENAMPILKAN TANGGAL, </a:t>
            </a:r>
          </a:p>
          <a:p>
            <a:pPr algn="ctr">
              <a:lnSpc>
                <a:spcPts val="4760"/>
              </a:lnSpc>
            </a:pPr>
            <a:r>
              <a:rPr lang="en-US" b="true" sz="3400">
                <a:solidFill>
                  <a:srgbClr val="404040"/>
                </a:solidFill>
                <a:latin typeface="Nunito Sans Semi-Bold"/>
                <a:ea typeface="Nunito Sans Semi-Bold"/>
                <a:cs typeface="Nunito Sans Semi-Bold"/>
                <a:sym typeface="Nunito Sans Semi-Bold"/>
              </a:rPr>
              <a:t>WAKTU DAN JAM</a:t>
            </a:r>
          </a:p>
        </p:txBody>
      </p:sp>
      <p:sp>
        <p:nvSpPr>
          <p:cNvPr name="TextBox 14" id="14"/>
          <p:cNvSpPr txBox="true"/>
          <p:nvPr/>
        </p:nvSpPr>
        <p:spPr>
          <a:xfrm rot="0">
            <a:off x="8314714" y="840932"/>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MENGGUNAKAN KALKULATOR</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01483" y="384910"/>
            <a:ext cx="9360788" cy="1287580"/>
            <a:chOff x="0" y="0"/>
            <a:chExt cx="5080541" cy="698830"/>
          </a:xfrm>
        </p:grpSpPr>
        <p:sp>
          <p:nvSpPr>
            <p:cNvPr name="Freeform 4" id="4"/>
            <p:cNvSpPr/>
            <p:nvPr/>
          </p:nvSpPr>
          <p:spPr>
            <a:xfrm flipH="false" flipV="false" rot="0">
              <a:off x="0" y="0"/>
              <a:ext cx="5080541" cy="698831"/>
            </a:xfrm>
            <a:custGeom>
              <a:avLst/>
              <a:gdLst/>
              <a:ahLst/>
              <a:cxnLst/>
              <a:rect r="r" b="b" t="t" l="l"/>
              <a:pathLst>
                <a:path h="698831" w="5080541">
                  <a:moveTo>
                    <a:pt x="4956081" y="698830"/>
                  </a:moveTo>
                  <a:lnTo>
                    <a:pt x="124460" y="698830"/>
                  </a:lnTo>
                  <a:cubicBezTo>
                    <a:pt x="55880" y="698830"/>
                    <a:pt x="0" y="642950"/>
                    <a:pt x="0" y="574370"/>
                  </a:cubicBezTo>
                  <a:lnTo>
                    <a:pt x="0" y="124460"/>
                  </a:lnTo>
                  <a:cubicBezTo>
                    <a:pt x="0" y="55880"/>
                    <a:pt x="55880" y="0"/>
                    <a:pt x="124460" y="0"/>
                  </a:cubicBezTo>
                  <a:lnTo>
                    <a:pt x="4956081" y="0"/>
                  </a:lnTo>
                  <a:cubicBezTo>
                    <a:pt x="5024661" y="0"/>
                    <a:pt x="5080541" y="55880"/>
                    <a:pt x="5080541" y="124460"/>
                  </a:cubicBezTo>
                  <a:lnTo>
                    <a:pt x="5080541" y="574371"/>
                  </a:lnTo>
                  <a:cubicBezTo>
                    <a:pt x="5080541" y="642950"/>
                    <a:pt x="5024661" y="698831"/>
                    <a:pt x="4956081" y="698831"/>
                  </a:cubicBezTo>
                  <a:close/>
                </a:path>
              </a:pathLst>
            </a:custGeom>
            <a:solidFill>
              <a:srgbClr val="404040"/>
            </a:solidFill>
          </p:spPr>
        </p:sp>
      </p:grpSp>
      <p:grpSp>
        <p:nvGrpSpPr>
          <p:cNvPr name="Group 5" id="5"/>
          <p:cNvGrpSpPr/>
          <p:nvPr/>
        </p:nvGrpSpPr>
        <p:grpSpPr>
          <a:xfrm rot="0">
            <a:off x="2652566" y="1956793"/>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7" id="7"/>
          <p:cNvGrpSpPr/>
          <p:nvPr/>
        </p:nvGrpSpPr>
        <p:grpSpPr>
          <a:xfrm rot="0">
            <a:off x="2934081" y="3532097"/>
            <a:ext cx="11740060" cy="1970370"/>
            <a:chOff x="0" y="0"/>
            <a:chExt cx="1279910" cy="214811"/>
          </a:xfrm>
        </p:grpSpPr>
        <p:sp>
          <p:nvSpPr>
            <p:cNvPr name="Freeform 8" id="8"/>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3"/>
              <a:stretch>
                <a:fillRect l="0" t="-776" r="0" b="-776"/>
              </a:stretch>
            </a:blipFill>
          </p:spPr>
        </p:sp>
      </p:grpSp>
      <p:grpSp>
        <p:nvGrpSpPr>
          <p:cNvPr name="Group 9" id="9"/>
          <p:cNvGrpSpPr/>
          <p:nvPr/>
        </p:nvGrpSpPr>
        <p:grpSpPr>
          <a:xfrm rot="0">
            <a:off x="2677707" y="5873942"/>
            <a:ext cx="12304899" cy="1289554"/>
            <a:chOff x="0" y="0"/>
            <a:chExt cx="6678449" cy="699902"/>
          </a:xfrm>
        </p:grpSpPr>
        <p:sp>
          <p:nvSpPr>
            <p:cNvPr name="Freeform 10" id="10"/>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11" id="11"/>
          <p:cNvGrpSpPr/>
          <p:nvPr/>
        </p:nvGrpSpPr>
        <p:grpSpPr>
          <a:xfrm rot="0">
            <a:off x="2959222" y="7449246"/>
            <a:ext cx="11740060" cy="1970370"/>
            <a:chOff x="0" y="0"/>
            <a:chExt cx="1279910" cy="214811"/>
          </a:xfrm>
        </p:grpSpPr>
        <p:sp>
          <p:nvSpPr>
            <p:cNvPr name="Freeform 12" id="12"/>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4"/>
              <a:stretch>
                <a:fillRect l="0" t="-8251" r="0" b="-8251"/>
              </a:stretch>
            </a:blipFill>
          </p:spPr>
        </p:sp>
      </p:grpSp>
      <p:sp>
        <p:nvSpPr>
          <p:cNvPr name="TextBox 13" id="13"/>
          <p:cNvSpPr txBox="true"/>
          <p:nvPr/>
        </p:nvSpPr>
        <p:spPr>
          <a:xfrm rot="0">
            <a:off x="4676396" y="743944"/>
            <a:ext cx="8935209" cy="570865"/>
          </a:xfrm>
          <a:prstGeom prst="rect">
            <a:avLst/>
          </a:prstGeom>
        </p:spPr>
        <p:txBody>
          <a:bodyPr anchor="t" rtlCol="false" tIns="0" lIns="0" bIns="0" rIns="0">
            <a:spAutoFit/>
          </a:bodyPr>
          <a:lstStyle/>
          <a:p>
            <a:pPr algn="ctr">
              <a:lnSpc>
                <a:spcPts val="4760"/>
              </a:lnSpc>
            </a:pPr>
            <a:r>
              <a:rPr lang="en-US" b="true" sz="3400">
                <a:solidFill>
                  <a:srgbClr val="FADDB7"/>
                </a:solidFill>
                <a:latin typeface="Nunito Sans Semi-Bold"/>
                <a:ea typeface="Nunito Sans Semi-Bold"/>
                <a:cs typeface="Nunito Sans Semi-Bold"/>
                <a:sym typeface="Nunito Sans Semi-Bold"/>
              </a:rPr>
              <a:t>PENGUJIAN TIRGGER</a:t>
            </a:r>
          </a:p>
        </p:txBody>
      </p:sp>
      <p:sp>
        <p:nvSpPr>
          <p:cNvPr name="TextBox 14" id="14"/>
          <p:cNvSpPr txBox="true"/>
          <p:nvPr/>
        </p:nvSpPr>
        <p:spPr>
          <a:xfrm rot="0">
            <a:off x="2986172" y="2287562"/>
            <a:ext cx="1168796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TAMBAHKAN 2 PELANGGAN PADA TABEL PELANGGAN</a:t>
            </a:r>
          </a:p>
        </p:txBody>
      </p:sp>
      <p:sp>
        <p:nvSpPr>
          <p:cNvPr name="TextBox 15" id="15"/>
          <p:cNvSpPr txBox="true"/>
          <p:nvPr/>
        </p:nvSpPr>
        <p:spPr>
          <a:xfrm rot="0">
            <a:off x="3811215" y="6204712"/>
            <a:ext cx="1008816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PENGUJIAN INSERT PADA TABEL ORDERDETAIL</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260495" y="1938909"/>
            <a:ext cx="11740060" cy="1970370"/>
            <a:chOff x="0" y="0"/>
            <a:chExt cx="1279910" cy="214811"/>
          </a:xfrm>
        </p:grpSpPr>
        <p:sp>
          <p:nvSpPr>
            <p:cNvPr name="Freeform 6" id="6"/>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3"/>
              <a:stretch>
                <a:fillRect l="0" t="-6745" r="0" b="-6745"/>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3285636" y="5856058"/>
            <a:ext cx="11740060" cy="1970370"/>
            <a:chOff x="0" y="0"/>
            <a:chExt cx="1279910" cy="214811"/>
          </a:xfrm>
        </p:grpSpPr>
        <p:sp>
          <p:nvSpPr>
            <p:cNvPr name="Freeform 10" id="10"/>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4"/>
              <a:stretch>
                <a:fillRect l="0" t="-7260" r="0" b="-7260"/>
              </a:stretch>
            </a:blipFill>
          </p:spPr>
        </p:sp>
      </p:grpSp>
      <p:sp>
        <p:nvSpPr>
          <p:cNvPr name="TextBox 11" id="11"/>
          <p:cNvSpPr txBox="true"/>
          <p:nvPr/>
        </p:nvSpPr>
        <p:spPr>
          <a:xfrm rot="0">
            <a:off x="4121765" y="694375"/>
            <a:ext cx="1006961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DENGAN DENGAN PERINTAH BERIKUT</a:t>
            </a:r>
          </a:p>
        </p:txBody>
      </p:sp>
      <p:sp>
        <p:nvSpPr>
          <p:cNvPr name="TextBox 12" id="12"/>
          <p:cNvSpPr txBox="true"/>
          <p:nvPr/>
        </p:nvSpPr>
        <p:spPr>
          <a:xfrm rot="0">
            <a:off x="5801577" y="4611524"/>
            <a:ext cx="676027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TABEL SEBELUM PROSES INPUT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260495" y="1938909"/>
            <a:ext cx="11740060" cy="1970370"/>
            <a:chOff x="0" y="0"/>
            <a:chExt cx="1279910" cy="214811"/>
          </a:xfrm>
        </p:grpSpPr>
        <p:sp>
          <p:nvSpPr>
            <p:cNvPr name="Freeform 6" id="6"/>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3"/>
              <a:stretch>
                <a:fillRect l="-2135" t="0" r="-2135" b="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3285636" y="5856058"/>
            <a:ext cx="11740060" cy="2531351"/>
            <a:chOff x="0" y="0"/>
            <a:chExt cx="1279910" cy="275970"/>
          </a:xfrm>
        </p:grpSpPr>
        <p:sp>
          <p:nvSpPr>
            <p:cNvPr name="Freeform 10" id="10"/>
            <p:cNvSpPr/>
            <p:nvPr/>
          </p:nvSpPr>
          <p:spPr>
            <a:xfrm flipH="false" flipV="false" rot="0">
              <a:off x="0" y="0"/>
              <a:ext cx="1279910" cy="275970"/>
            </a:xfrm>
            <a:custGeom>
              <a:avLst/>
              <a:gdLst/>
              <a:ahLst/>
              <a:cxnLst/>
              <a:rect r="r" b="b" t="t" l="l"/>
              <a:pathLst>
                <a:path h="275970" w="1279910">
                  <a:moveTo>
                    <a:pt x="0" y="0"/>
                  </a:moveTo>
                  <a:lnTo>
                    <a:pt x="1279910" y="0"/>
                  </a:lnTo>
                  <a:lnTo>
                    <a:pt x="1279910" y="275970"/>
                  </a:lnTo>
                  <a:lnTo>
                    <a:pt x="0" y="275970"/>
                  </a:lnTo>
                  <a:close/>
                </a:path>
              </a:pathLst>
            </a:custGeom>
            <a:blipFill>
              <a:blip r:embed="rId4"/>
              <a:stretch>
                <a:fillRect l="-148" t="0" r="-148" b="0"/>
              </a:stretch>
            </a:blipFill>
          </p:spPr>
        </p:sp>
      </p:grpSp>
      <p:sp>
        <p:nvSpPr>
          <p:cNvPr name="TextBox 11" id="11"/>
          <p:cNvSpPr txBox="true"/>
          <p:nvPr/>
        </p:nvSpPr>
        <p:spPr>
          <a:xfrm rot="0">
            <a:off x="4703831" y="694375"/>
            <a:ext cx="890547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INSERT DATA PADA TABEL ORDERDETAIL</a:t>
            </a:r>
          </a:p>
        </p:txBody>
      </p:sp>
      <p:sp>
        <p:nvSpPr>
          <p:cNvPr name="TextBox 12" id="12"/>
          <p:cNvSpPr txBox="true"/>
          <p:nvPr/>
        </p:nvSpPr>
        <p:spPr>
          <a:xfrm rot="0">
            <a:off x="6212640" y="4611524"/>
            <a:ext cx="593814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TABEL ORDERDETAIL</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260495" y="1938909"/>
            <a:ext cx="11740060" cy="1970370"/>
            <a:chOff x="0" y="0"/>
            <a:chExt cx="1279910" cy="214811"/>
          </a:xfrm>
        </p:grpSpPr>
        <p:sp>
          <p:nvSpPr>
            <p:cNvPr name="Freeform 6" id="6"/>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3"/>
              <a:stretch>
                <a:fillRect l="-2135" t="0" r="-2135" b="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3285636" y="5856058"/>
            <a:ext cx="11740060" cy="2531351"/>
            <a:chOff x="0" y="0"/>
            <a:chExt cx="1279910" cy="275970"/>
          </a:xfrm>
        </p:grpSpPr>
        <p:sp>
          <p:nvSpPr>
            <p:cNvPr name="Freeform 10" id="10"/>
            <p:cNvSpPr/>
            <p:nvPr/>
          </p:nvSpPr>
          <p:spPr>
            <a:xfrm flipH="false" flipV="false" rot="0">
              <a:off x="0" y="0"/>
              <a:ext cx="1279910" cy="275970"/>
            </a:xfrm>
            <a:custGeom>
              <a:avLst/>
              <a:gdLst/>
              <a:ahLst/>
              <a:cxnLst/>
              <a:rect r="r" b="b" t="t" l="l"/>
              <a:pathLst>
                <a:path h="275970" w="1279910">
                  <a:moveTo>
                    <a:pt x="0" y="0"/>
                  </a:moveTo>
                  <a:lnTo>
                    <a:pt x="1279910" y="0"/>
                  </a:lnTo>
                  <a:lnTo>
                    <a:pt x="1279910" y="275970"/>
                  </a:lnTo>
                  <a:lnTo>
                    <a:pt x="0" y="275970"/>
                  </a:lnTo>
                  <a:close/>
                </a:path>
              </a:pathLst>
            </a:custGeom>
            <a:blipFill>
              <a:blip r:embed="rId4"/>
              <a:stretch>
                <a:fillRect l="-12495" t="0" r="-12495" b="0"/>
              </a:stretch>
            </a:blipFill>
          </p:spPr>
        </p:sp>
      </p:grpSp>
      <p:sp>
        <p:nvSpPr>
          <p:cNvPr name="TextBox 11" id="11"/>
          <p:cNvSpPr txBox="true"/>
          <p:nvPr/>
        </p:nvSpPr>
        <p:spPr>
          <a:xfrm rot="0">
            <a:off x="6950491" y="694375"/>
            <a:ext cx="441215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TABEL ORDER</a:t>
            </a:r>
          </a:p>
        </p:txBody>
      </p:sp>
      <p:sp>
        <p:nvSpPr>
          <p:cNvPr name="TextBox 12" id="12"/>
          <p:cNvSpPr txBox="true"/>
          <p:nvPr/>
        </p:nvSpPr>
        <p:spPr>
          <a:xfrm rot="0">
            <a:off x="6112231" y="4611524"/>
            <a:ext cx="613896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PADA TABEL BARANG</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260495" y="1938909"/>
            <a:ext cx="11740060" cy="1970370"/>
            <a:chOff x="0" y="0"/>
            <a:chExt cx="1279910" cy="214811"/>
          </a:xfrm>
        </p:grpSpPr>
        <p:sp>
          <p:nvSpPr>
            <p:cNvPr name="Freeform 6" id="6"/>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3"/>
              <a:stretch>
                <a:fillRect l="0" t="-434" r="0" b="-434"/>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3285636" y="5856058"/>
            <a:ext cx="11740060" cy="2531351"/>
            <a:chOff x="0" y="0"/>
            <a:chExt cx="1279910" cy="275970"/>
          </a:xfrm>
        </p:grpSpPr>
        <p:sp>
          <p:nvSpPr>
            <p:cNvPr name="Freeform 10" id="10"/>
            <p:cNvSpPr/>
            <p:nvPr/>
          </p:nvSpPr>
          <p:spPr>
            <a:xfrm flipH="false" flipV="false" rot="0">
              <a:off x="0" y="0"/>
              <a:ext cx="1279910" cy="275970"/>
            </a:xfrm>
            <a:custGeom>
              <a:avLst/>
              <a:gdLst/>
              <a:ahLst/>
              <a:cxnLst/>
              <a:rect r="r" b="b" t="t" l="l"/>
              <a:pathLst>
                <a:path h="275970" w="1279910">
                  <a:moveTo>
                    <a:pt x="0" y="0"/>
                  </a:moveTo>
                  <a:lnTo>
                    <a:pt x="1279910" y="0"/>
                  </a:lnTo>
                  <a:lnTo>
                    <a:pt x="1279910" y="275970"/>
                  </a:lnTo>
                  <a:lnTo>
                    <a:pt x="0" y="275970"/>
                  </a:lnTo>
                  <a:close/>
                </a:path>
              </a:pathLst>
            </a:custGeom>
            <a:blipFill>
              <a:blip r:embed="rId4"/>
              <a:stretch>
                <a:fillRect l="-628" t="0" r="-628" b="0"/>
              </a:stretch>
            </a:blipFill>
          </p:spPr>
        </p:sp>
      </p:grpSp>
      <p:sp>
        <p:nvSpPr>
          <p:cNvPr name="TextBox 11" id="11"/>
          <p:cNvSpPr txBox="true"/>
          <p:nvPr/>
        </p:nvSpPr>
        <p:spPr>
          <a:xfrm rot="0">
            <a:off x="4085252" y="694375"/>
            <a:ext cx="1014263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PENGUJIAN DELETE PADA TABEL ORDERDETAIL</a:t>
            </a:r>
          </a:p>
        </p:txBody>
      </p:sp>
      <p:sp>
        <p:nvSpPr>
          <p:cNvPr name="TextBox 12" id="12"/>
          <p:cNvSpPr txBox="true"/>
          <p:nvPr/>
        </p:nvSpPr>
        <p:spPr>
          <a:xfrm rot="0">
            <a:off x="6291420" y="4611524"/>
            <a:ext cx="578058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PADA TABEL ORDER</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260495" y="1938909"/>
            <a:ext cx="11740060" cy="1970370"/>
            <a:chOff x="0" y="0"/>
            <a:chExt cx="1279910" cy="214811"/>
          </a:xfrm>
        </p:grpSpPr>
        <p:sp>
          <p:nvSpPr>
            <p:cNvPr name="Freeform 6" id="6"/>
            <p:cNvSpPr/>
            <p:nvPr/>
          </p:nvSpPr>
          <p:spPr>
            <a:xfrm flipH="false" flipV="false" rot="0">
              <a:off x="0" y="0"/>
              <a:ext cx="1279910" cy="214811"/>
            </a:xfrm>
            <a:custGeom>
              <a:avLst/>
              <a:gdLst/>
              <a:ahLst/>
              <a:cxnLst/>
              <a:rect r="r" b="b" t="t" l="l"/>
              <a:pathLst>
                <a:path h="214811" w="1279910">
                  <a:moveTo>
                    <a:pt x="0" y="0"/>
                  </a:moveTo>
                  <a:lnTo>
                    <a:pt x="1279910" y="0"/>
                  </a:lnTo>
                  <a:lnTo>
                    <a:pt x="1279910" y="214811"/>
                  </a:lnTo>
                  <a:lnTo>
                    <a:pt x="0" y="214811"/>
                  </a:lnTo>
                  <a:close/>
                </a:path>
              </a:pathLst>
            </a:custGeom>
            <a:blipFill>
              <a:blip r:embed="rId3"/>
              <a:stretch>
                <a:fillRect l="0" t="-5933" r="0" b="-5933"/>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3285636" y="5856058"/>
            <a:ext cx="11740060" cy="1229874"/>
            <a:chOff x="0" y="0"/>
            <a:chExt cx="1279910" cy="134082"/>
          </a:xfrm>
        </p:grpSpPr>
        <p:sp>
          <p:nvSpPr>
            <p:cNvPr name="Freeform 10" id="10"/>
            <p:cNvSpPr/>
            <p:nvPr/>
          </p:nvSpPr>
          <p:spPr>
            <a:xfrm flipH="false" flipV="false" rot="0">
              <a:off x="0" y="0"/>
              <a:ext cx="1279910" cy="134082"/>
            </a:xfrm>
            <a:custGeom>
              <a:avLst/>
              <a:gdLst/>
              <a:ahLst/>
              <a:cxnLst/>
              <a:rect r="r" b="b" t="t" l="l"/>
              <a:pathLst>
                <a:path h="134082" w="1279910">
                  <a:moveTo>
                    <a:pt x="0" y="0"/>
                  </a:moveTo>
                  <a:lnTo>
                    <a:pt x="1279910" y="0"/>
                  </a:lnTo>
                  <a:lnTo>
                    <a:pt x="1279910" y="134082"/>
                  </a:lnTo>
                  <a:lnTo>
                    <a:pt x="0" y="134082"/>
                  </a:lnTo>
                  <a:close/>
                </a:path>
              </a:pathLst>
            </a:custGeom>
            <a:blipFill>
              <a:blip r:embed="rId4"/>
              <a:stretch>
                <a:fillRect l="0" t="-10638" r="0" b="-10638"/>
              </a:stretch>
            </a:blipFill>
          </p:spPr>
        </p:sp>
      </p:grpSp>
      <p:sp>
        <p:nvSpPr>
          <p:cNvPr name="TextBox 11" id="11"/>
          <p:cNvSpPr txBox="true"/>
          <p:nvPr/>
        </p:nvSpPr>
        <p:spPr>
          <a:xfrm rot="0">
            <a:off x="6087090" y="694375"/>
            <a:ext cx="613896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PADA TABEL BARANG</a:t>
            </a:r>
          </a:p>
        </p:txBody>
      </p:sp>
      <p:sp>
        <p:nvSpPr>
          <p:cNvPr name="TextBox 12" id="12"/>
          <p:cNvSpPr txBox="true"/>
          <p:nvPr/>
        </p:nvSpPr>
        <p:spPr>
          <a:xfrm rot="0">
            <a:off x="7422315" y="4611524"/>
            <a:ext cx="351879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HAPUS TRIGGER</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260495" y="1938909"/>
            <a:ext cx="11740060" cy="1162556"/>
            <a:chOff x="0" y="0"/>
            <a:chExt cx="1279910" cy="126743"/>
          </a:xfrm>
        </p:grpSpPr>
        <p:sp>
          <p:nvSpPr>
            <p:cNvPr name="Freeform 6" id="6"/>
            <p:cNvSpPr/>
            <p:nvPr/>
          </p:nvSpPr>
          <p:spPr>
            <a:xfrm flipH="false" flipV="false" rot="0">
              <a:off x="0" y="0"/>
              <a:ext cx="1279910" cy="126743"/>
            </a:xfrm>
            <a:custGeom>
              <a:avLst/>
              <a:gdLst/>
              <a:ahLst/>
              <a:cxnLst/>
              <a:rect r="r" b="b" t="t" l="l"/>
              <a:pathLst>
                <a:path h="126743" w="1279910">
                  <a:moveTo>
                    <a:pt x="0" y="0"/>
                  </a:moveTo>
                  <a:lnTo>
                    <a:pt x="1279910" y="0"/>
                  </a:lnTo>
                  <a:lnTo>
                    <a:pt x="1279910" y="126743"/>
                  </a:lnTo>
                  <a:lnTo>
                    <a:pt x="0" y="126743"/>
                  </a:lnTo>
                  <a:close/>
                </a:path>
              </a:pathLst>
            </a:custGeom>
            <a:blipFill>
              <a:blip r:embed="rId3"/>
              <a:stretch>
                <a:fillRect l="0" t="-3290" r="0" b="-329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3285636" y="5856058"/>
            <a:ext cx="11740060" cy="3608436"/>
            <a:chOff x="0" y="0"/>
            <a:chExt cx="1279910" cy="393394"/>
          </a:xfrm>
        </p:grpSpPr>
        <p:sp>
          <p:nvSpPr>
            <p:cNvPr name="Freeform 10" id="10"/>
            <p:cNvSpPr/>
            <p:nvPr/>
          </p:nvSpPr>
          <p:spPr>
            <a:xfrm flipH="false" flipV="false" rot="0">
              <a:off x="0" y="0"/>
              <a:ext cx="1279910" cy="393394"/>
            </a:xfrm>
            <a:custGeom>
              <a:avLst/>
              <a:gdLst/>
              <a:ahLst/>
              <a:cxnLst/>
              <a:rect r="r" b="b" t="t" l="l"/>
              <a:pathLst>
                <a:path h="393394" w="1279910">
                  <a:moveTo>
                    <a:pt x="0" y="0"/>
                  </a:moveTo>
                  <a:lnTo>
                    <a:pt x="1279910" y="0"/>
                  </a:lnTo>
                  <a:lnTo>
                    <a:pt x="1279910" y="393394"/>
                  </a:lnTo>
                  <a:lnTo>
                    <a:pt x="0" y="393394"/>
                  </a:lnTo>
                  <a:close/>
                </a:path>
              </a:pathLst>
            </a:custGeom>
            <a:blipFill>
              <a:blip r:embed="rId4"/>
              <a:stretch>
                <a:fillRect l="0" t="-1883" r="0" b="-1883"/>
              </a:stretch>
            </a:blipFill>
          </p:spPr>
        </p:sp>
      </p:grpSp>
      <p:sp>
        <p:nvSpPr>
          <p:cNvPr name="TextBox 11" id="11"/>
          <p:cNvSpPr txBox="true"/>
          <p:nvPr/>
        </p:nvSpPr>
        <p:spPr>
          <a:xfrm rot="0">
            <a:off x="5166042" y="694375"/>
            <a:ext cx="798105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TRIGGER SETELAH DIHAPUS</a:t>
            </a:r>
          </a:p>
        </p:txBody>
      </p:sp>
      <p:sp>
        <p:nvSpPr>
          <p:cNvPr name="TextBox 12" id="12"/>
          <p:cNvSpPr txBox="true"/>
          <p:nvPr/>
        </p:nvSpPr>
        <p:spPr>
          <a:xfrm rot="0">
            <a:off x="8537881" y="4611524"/>
            <a:ext cx="128766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5280933" y="1938909"/>
            <a:ext cx="7700993" cy="2056095"/>
            <a:chOff x="0" y="0"/>
            <a:chExt cx="839568" cy="224157"/>
          </a:xfrm>
        </p:grpSpPr>
        <p:sp>
          <p:nvSpPr>
            <p:cNvPr name="Freeform 6" id="6"/>
            <p:cNvSpPr/>
            <p:nvPr/>
          </p:nvSpPr>
          <p:spPr>
            <a:xfrm flipH="false" flipV="false" rot="0">
              <a:off x="0" y="0"/>
              <a:ext cx="839568" cy="224157"/>
            </a:xfrm>
            <a:custGeom>
              <a:avLst/>
              <a:gdLst/>
              <a:ahLst/>
              <a:cxnLst/>
              <a:rect r="r" b="b" t="t" l="l"/>
              <a:pathLst>
                <a:path h="224157" w="839568">
                  <a:moveTo>
                    <a:pt x="0" y="0"/>
                  </a:moveTo>
                  <a:lnTo>
                    <a:pt x="839568" y="0"/>
                  </a:lnTo>
                  <a:lnTo>
                    <a:pt x="839568" y="224157"/>
                  </a:lnTo>
                  <a:lnTo>
                    <a:pt x="0" y="224157"/>
                  </a:lnTo>
                  <a:close/>
                </a:path>
              </a:pathLst>
            </a:custGeom>
            <a:blipFill>
              <a:blip r:embed="rId3"/>
              <a:stretch>
                <a:fillRect l="0" t="-2752" r="0" b="-2752"/>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5856058"/>
            <a:ext cx="8957591" cy="3608436"/>
            <a:chOff x="0" y="0"/>
            <a:chExt cx="976563" cy="393394"/>
          </a:xfrm>
        </p:grpSpPr>
        <p:sp>
          <p:nvSpPr>
            <p:cNvPr name="Freeform 10" id="10"/>
            <p:cNvSpPr/>
            <p:nvPr/>
          </p:nvSpPr>
          <p:spPr>
            <a:xfrm flipH="false" flipV="false" rot="0">
              <a:off x="0" y="0"/>
              <a:ext cx="976563" cy="393394"/>
            </a:xfrm>
            <a:custGeom>
              <a:avLst/>
              <a:gdLst/>
              <a:ahLst/>
              <a:cxnLst/>
              <a:rect r="r" b="b" t="t" l="l"/>
              <a:pathLst>
                <a:path h="393394" w="976563">
                  <a:moveTo>
                    <a:pt x="0" y="0"/>
                  </a:moveTo>
                  <a:lnTo>
                    <a:pt x="976563" y="0"/>
                  </a:lnTo>
                  <a:lnTo>
                    <a:pt x="976563" y="393394"/>
                  </a:lnTo>
                  <a:lnTo>
                    <a:pt x="0" y="393394"/>
                  </a:lnTo>
                  <a:close/>
                </a:path>
              </a:pathLst>
            </a:custGeom>
            <a:blipFill>
              <a:blip r:embed="rId4"/>
              <a:stretch>
                <a:fillRect l="-529" t="0" r="-529" b="0"/>
              </a:stretch>
            </a:blipFill>
          </p:spPr>
        </p:sp>
      </p:grpSp>
      <p:sp>
        <p:nvSpPr>
          <p:cNvPr name="TextBox 11" id="11"/>
          <p:cNvSpPr txBox="true"/>
          <p:nvPr/>
        </p:nvSpPr>
        <p:spPr>
          <a:xfrm rot="0">
            <a:off x="6467941" y="694375"/>
            <a:ext cx="537726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JOIN (GABUNGAN TABEL)</a:t>
            </a:r>
          </a:p>
        </p:txBody>
      </p:sp>
      <p:sp>
        <p:nvSpPr>
          <p:cNvPr name="TextBox 12" id="12"/>
          <p:cNvSpPr txBox="true"/>
          <p:nvPr/>
        </p:nvSpPr>
        <p:spPr>
          <a:xfrm rot="0">
            <a:off x="6635163" y="4611524"/>
            <a:ext cx="509309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LAKUKAN INSERT DATA</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5280933" y="1938909"/>
            <a:ext cx="7700993" cy="2056095"/>
            <a:chOff x="0" y="0"/>
            <a:chExt cx="839568" cy="224157"/>
          </a:xfrm>
        </p:grpSpPr>
        <p:sp>
          <p:nvSpPr>
            <p:cNvPr name="Freeform 6" id="6"/>
            <p:cNvSpPr/>
            <p:nvPr/>
          </p:nvSpPr>
          <p:spPr>
            <a:xfrm flipH="false" flipV="false" rot="0">
              <a:off x="0" y="0"/>
              <a:ext cx="839568" cy="224157"/>
            </a:xfrm>
            <a:custGeom>
              <a:avLst/>
              <a:gdLst/>
              <a:ahLst/>
              <a:cxnLst/>
              <a:rect r="r" b="b" t="t" l="l"/>
              <a:pathLst>
                <a:path h="224157" w="839568">
                  <a:moveTo>
                    <a:pt x="0" y="0"/>
                  </a:moveTo>
                  <a:lnTo>
                    <a:pt x="839568" y="0"/>
                  </a:lnTo>
                  <a:lnTo>
                    <a:pt x="839568" y="224157"/>
                  </a:lnTo>
                  <a:lnTo>
                    <a:pt x="0" y="224157"/>
                  </a:lnTo>
                  <a:close/>
                </a:path>
              </a:pathLst>
            </a:custGeom>
            <a:blipFill>
              <a:blip r:embed="rId3"/>
              <a:stretch>
                <a:fillRect l="0" t="-2752" r="0" b="-2752"/>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5856058"/>
            <a:ext cx="8957591" cy="3608436"/>
            <a:chOff x="0" y="0"/>
            <a:chExt cx="976563" cy="393394"/>
          </a:xfrm>
        </p:grpSpPr>
        <p:sp>
          <p:nvSpPr>
            <p:cNvPr name="Freeform 10" id="10"/>
            <p:cNvSpPr/>
            <p:nvPr/>
          </p:nvSpPr>
          <p:spPr>
            <a:xfrm flipH="false" flipV="false" rot="0">
              <a:off x="0" y="0"/>
              <a:ext cx="976563" cy="393394"/>
            </a:xfrm>
            <a:custGeom>
              <a:avLst/>
              <a:gdLst/>
              <a:ahLst/>
              <a:cxnLst/>
              <a:rect r="r" b="b" t="t" l="l"/>
              <a:pathLst>
                <a:path h="393394" w="976563">
                  <a:moveTo>
                    <a:pt x="0" y="0"/>
                  </a:moveTo>
                  <a:lnTo>
                    <a:pt x="976563" y="0"/>
                  </a:lnTo>
                  <a:lnTo>
                    <a:pt x="976563" y="393394"/>
                  </a:lnTo>
                  <a:lnTo>
                    <a:pt x="0" y="393394"/>
                  </a:lnTo>
                  <a:close/>
                </a:path>
              </a:pathLst>
            </a:custGeom>
            <a:blipFill>
              <a:blip r:embed="rId4"/>
              <a:stretch>
                <a:fillRect l="-529" t="0" r="-529" b="0"/>
              </a:stretch>
            </a:blipFill>
          </p:spPr>
        </p:sp>
      </p:grpSp>
      <p:sp>
        <p:nvSpPr>
          <p:cNvPr name="TextBox 11" id="11"/>
          <p:cNvSpPr txBox="true"/>
          <p:nvPr/>
        </p:nvSpPr>
        <p:spPr>
          <a:xfrm rot="0">
            <a:off x="6467941" y="694375"/>
            <a:ext cx="537726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JOIN (GABUNGAN TABEL)</a:t>
            </a:r>
          </a:p>
        </p:txBody>
      </p:sp>
      <p:sp>
        <p:nvSpPr>
          <p:cNvPr name="TextBox 12" id="12"/>
          <p:cNvSpPr txBox="true"/>
          <p:nvPr/>
        </p:nvSpPr>
        <p:spPr>
          <a:xfrm rot="0">
            <a:off x="6635163" y="4611524"/>
            <a:ext cx="509309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LAKUKAN INSERT DATA</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5280933" y="1938909"/>
            <a:ext cx="7700993" cy="2056095"/>
            <a:chOff x="0" y="0"/>
            <a:chExt cx="839568" cy="224157"/>
          </a:xfrm>
        </p:grpSpPr>
        <p:sp>
          <p:nvSpPr>
            <p:cNvPr name="Freeform 6" id="6"/>
            <p:cNvSpPr/>
            <p:nvPr/>
          </p:nvSpPr>
          <p:spPr>
            <a:xfrm flipH="false" flipV="false" rot="0">
              <a:off x="0" y="0"/>
              <a:ext cx="839568" cy="224157"/>
            </a:xfrm>
            <a:custGeom>
              <a:avLst/>
              <a:gdLst/>
              <a:ahLst/>
              <a:cxnLst/>
              <a:rect r="r" b="b" t="t" l="l"/>
              <a:pathLst>
                <a:path h="224157" w="839568">
                  <a:moveTo>
                    <a:pt x="0" y="0"/>
                  </a:moveTo>
                  <a:lnTo>
                    <a:pt x="839568" y="0"/>
                  </a:lnTo>
                  <a:lnTo>
                    <a:pt x="839568" y="224157"/>
                  </a:lnTo>
                  <a:lnTo>
                    <a:pt x="0" y="224157"/>
                  </a:lnTo>
                  <a:close/>
                </a:path>
              </a:pathLst>
            </a:custGeom>
            <a:blipFill>
              <a:blip r:embed="rId3"/>
              <a:stretch>
                <a:fillRect l="-197" t="0" r="-197" b="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5856058"/>
            <a:ext cx="8957591" cy="1588902"/>
            <a:chOff x="0" y="0"/>
            <a:chExt cx="976563" cy="173223"/>
          </a:xfrm>
        </p:grpSpPr>
        <p:sp>
          <p:nvSpPr>
            <p:cNvPr name="Freeform 10" id="10"/>
            <p:cNvSpPr/>
            <p:nvPr/>
          </p:nvSpPr>
          <p:spPr>
            <a:xfrm flipH="false" flipV="false" rot="0">
              <a:off x="0" y="0"/>
              <a:ext cx="976563" cy="173223"/>
            </a:xfrm>
            <a:custGeom>
              <a:avLst/>
              <a:gdLst/>
              <a:ahLst/>
              <a:cxnLst/>
              <a:rect r="r" b="b" t="t" l="l"/>
              <a:pathLst>
                <a:path h="173223" w="976563">
                  <a:moveTo>
                    <a:pt x="0" y="0"/>
                  </a:moveTo>
                  <a:lnTo>
                    <a:pt x="976563" y="0"/>
                  </a:lnTo>
                  <a:lnTo>
                    <a:pt x="976563" y="173223"/>
                  </a:lnTo>
                  <a:lnTo>
                    <a:pt x="0" y="173223"/>
                  </a:lnTo>
                  <a:close/>
                </a:path>
              </a:pathLst>
            </a:custGeom>
            <a:blipFill>
              <a:blip r:embed="rId4"/>
              <a:stretch>
                <a:fillRect l="0" t="-2275" r="0" b="-2275"/>
              </a:stretch>
            </a:blipFill>
          </p:spPr>
        </p:sp>
      </p:grpSp>
      <p:sp>
        <p:nvSpPr>
          <p:cNvPr name="TextBox 11" id="11"/>
          <p:cNvSpPr txBox="true"/>
          <p:nvPr/>
        </p:nvSpPr>
        <p:spPr>
          <a:xfrm rot="0">
            <a:off x="5851991" y="694375"/>
            <a:ext cx="660915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TABEL ORDER DETAIL</a:t>
            </a:r>
          </a:p>
        </p:txBody>
      </p:sp>
      <p:sp>
        <p:nvSpPr>
          <p:cNvPr name="TextBox 12" id="12"/>
          <p:cNvSpPr txBox="true"/>
          <p:nvPr/>
        </p:nvSpPr>
        <p:spPr>
          <a:xfrm rot="0">
            <a:off x="5491965" y="4611524"/>
            <a:ext cx="737949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INSERT DATA PADA TABEL ORDER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956665" y="1212752"/>
            <a:ext cx="14027566" cy="3930748"/>
          </a:xfrm>
          <a:prstGeom prst="rect">
            <a:avLst/>
          </a:prstGeom>
        </p:spPr>
        <p:txBody>
          <a:bodyPr anchor="t" rtlCol="false" tIns="0" lIns="0" bIns="0" rIns="0">
            <a:spAutoFit/>
          </a:bodyPr>
          <a:lstStyle/>
          <a:p>
            <a:pPr algn="ctr">
              <a:lnSpc>
                <a:spcPts val="32194"/>
              </a:lnSpc>
            </a:pPr>
            <a:r>
              <a:rPr lang="en-US" b="true" sz="22996">
                <a:solidFill>
                  <a:srgbClr val="404040"/>
                </a:solidFill>
                <a:latin typeface="Nunito Sans Bold"/>
                <a:ea typeface="Nunito Sans Bold"/>
                <a:cs typeface="Nunito Sans Bold"/>
                <a:sym typeface="Nunito Sans Bold"/>
              </a:rPr>
              <a:t>DDL</a:t>
            </a:r>
          </a:p>
        </p:txBody>
      </p:sp>
      <p:sp>
        <p:nvSpPr>
          <p:cNvPr name="TextBox 4" id="4"/>
          <p:cNvSpPr txBox="true"/>
          <p:nvPr/>
        </p:nvSpPr>
        <p:spPr>
          <a:xfrm rot="0">
            <a:off x="2801849" y="4803457"/>
            <a:ext cx="12337198" cy="613410"/>
          </a:xfrm>
          <a:prstGeom prst="rect">
            <a:avLst/>
          </a:prstGeom>
        </p:spPr>
        <p:txBody>
          <a:bodyPr anchor="t" rtlCol="false" tIns="0" lIns="0" bIns="0" rIns="0">
            <a:spAutoFit/>
          </a:bodyPr>
          <a:lstStyle/>
          <a:p>
            <a:pPr algn="ctr">
              <a:lnSpc>
                <a:spcPts val="5040"/>
              </a:lnSpc>
            </a:pPr>
            <a:r>
              <a:rPr lang="en-US" sz="3600">
                <a:solidFill>
                  <a:srgbClr val="404040"/>
                </a:solidFill>
                <a:latin typeface="Nunito Sans"/>
                <a:ea typeface="Nunito Sans"/>
                <a:cs typeface="Nunito Sans"/>
                <a:sym typeface="Nunito Sans"/>
              </a:rPr>
              <a:t>Data Definition Language</a:t>
            </a:r>
          </a:p>
        </p:txBody>
      </p:sp>
      <p:sp>
        <p:nvSpPr>
          <p:cNvPr name="TextBox 5" id="5"/>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ea typeface="Nunito Sans"/>
                <a:cs typeface="Nunito Sans"/>
                <a:sym typeface="Nunito Sans"/>
              </a:rPr>
              <a:t>08</a:t>
            </a:r>
          </a:p>
        </p:txBody>
      </p:sp>
      <p:sp>
        <p:nvSpPr>
          <p:cNvPr name="TextBox 6" id="6"/>
          <p:cNvSpPr txBox="true"/>
          <p:nvPr/>
        </p:nvSpPr>
        <p:spPr>
          <a:xfrm rot="0">
            <a:off x="2801849" y="5350193"/>
            <a:ext cx="12337198" cy="613410"/>
          </a:xfrm>
          <a:prstGeom prst="rect">
            <a:avLst/>
          </a:prstGeom>
        </p:spPr>
        <p:txBody>
          <a:bodyPr anchor="t" rtlCol="false" tIns="0" lIns="0" bIns="0" rIns="0">
            <a:spAutoFit/>
          </a:bodyPr>
          <a:lstStyle/>
          <a:p>
            <a:pPr algn="ctr">
              <a:lnSpc>
                <a:spcPts val="5040"/>
              </a:lnSpc>
            </a:pPr>
            <a:r>
              <a:rPr lang="en-US" sz="3600">
                <a:solidFill>
                  <a:srgbClr val="404040"/>
                </a:solidFill>
                <a:latin typeface="Nunito Sans"/>
                <a:ea typeface="Nunito Sans"/>
                <a:cs typeface="Nunito Sans"/>
                <a:sym typeface="Nunito Sans"/>
              </a:rPr>
              <a:t>Pembuatan Database, tabel &amp; index</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4703355" y="1938909"/>
            <a:ext cx="8956713" cy="2056095"/>
            <a:chOff x="0" y="0"/>
            <a:chExt cx="976468" cy="224157"/>
          </a:xfrm>
        </p:grpSpPr>
        <p:sp>
          <p:nvSpPr>
            <p:cNvPr name="Freeform 6" id="6"/>
            <p:cNvSpPr/>
            <p:nvPr/>
          </p:nvSpPr>
          <p:spPr>
            <a:xfrm flipH="false" flipV="false" rot="0">
              <a:off x="0" y="0"/>
              <a:ext cx="976468" cy="224157"/>
            </a:xfrm>
            <a:custGeom>
              <a:avLst/>
              <a:gdLst/>
              <a:ahLst/>
              <a:cxnLst/>
              <a:rect r="r" b="b" t="t" l="l"/>
              <a:pathLst>
                <a:path h="224157" w="976468">
                  <a:moveTo>
                    <a:pt x="0" y="0"/>
                  </a:moveTo>
                  <a:lnTo>
                    <a:pt x="976468" y="0"/>
                  </a:lnTo>
                  <a:lnTo>
                    <a:pt x="976468" y="224157"/>
                  </a:lnTo>
                  <a:lnTo>
                    <a:pt x="0" y="224157"/>
                  </a:lnTo>
                  <a:close/>
                </a:path>
              </a:pathLst>
            </a:custGeom>
            <a:blipFill>
              <a:blip r:embed="rId3"/>
              <a:stretch>
                <a:fillRect l="-274" t="0" r="-274" b="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5856058"/>
            <a:ext cx="8957591" cy="3402242"/>
            <a:chOff x="0" y="0"/>
            <a:chExt cx="976563" cy="370915"/>
          </a:xfrm>
        </p:grpSpPr>
        <p:sp>
          <p:nvSpPr>
            <p:cNvPr name="Freeform 10" id="10"/>
            <p:cNvSpPr/>
            <p:nvPr/>
          </p:nvSpPr>
          <p:spPr>
            <a:xfrm flipH="false" flipV="false" rot="0">
              <a:off x="0" y="0"/>
              <a:ext cx="976563" cy="370915"/>
            </a:xfrm>
            <a:custGeom>
              <a:avLst/>
              <a:gdLst/>
              <a:ahLst/>
              <a:cxnLst/>
              <a:rect r="r" b="b" t="t" l="l"/>
              <a:pathLst>
                <a:path h="370915" w="976563">
                  <a:moveTo>
                    <a:pt x="0" y="0"/>
                  </a:moveTo>
                  <a:lnTo>
                    <a:pt x="976563" y="0"/>
                  </a:lnTo>
                  <a:lnTo>
                    <a:pt x="976563" y="370915"/>
                  </a:lnTo>
                  <a:lnTo>
                    <a:pt x="0" y="370915"/>
                  </a:lnTo>
                  <a:close/>
                </a:path>
              </a:pathLst>
            </a:custGeom>
            <a:blipFill>
              <a:blip r:embed="rId4"/>
              <a:stretch>
                <a:fillRect l="0" t="-3158" r="0" b="-3158"/>
              </a:stretch>
            </a:blipFill>
          </p:spPr>
        </p:sp>
      </p:grpSp>
      <p:sp>
        <p:nvSpPr>
          <p:cNvPr name="TextBox 11" id="11"/>
          <p:cNvSpPr txBox="true"/>
          <p:nvPr/>
        </p:nvSpPr>
        <p:spPr>
          <a:xfrm rot="0">
            <a:off x="6673472" y="694375"/>
            <a:ext cx="496619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TABEL ORDER</a:t>
            </a:r>
          </a:p>
        </p:txBody>
      </p:sp>
      <p:sp>
        <p:nvSpPr>
          <p:cNvPr name="TextBox 12" id="12"/>
          <p:cNvSpPr txBox="true"/>
          <p:nvPr/>
        </p:nvSpPr>
        <p:spPr>
          <a:xfrm rot="0">
            <a:off x="4361913" y="4611524"/>
            <a:ext cx="963959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LAKUKAN INSERT PADA TABEL ORDERDETAIL</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2666604" y="2847463"/>
            <a:ext cx="12954793" cy="4592075"/>
            <a:chOff x="0" y="0"/>
            <a:chExt cx="839568" cy="297601"/>
          </a:xfrm>
        </p:grpSpPr>
        <p:sp>
          <p:nvSpPr>
            <p:cNvPr name="Freeform 6" id="6"/>
            <p:cNvSpPr/>
            <p:nvPr/>
          </p:nvSpPr>
          <p:spPr>
            <a:xfrm flipH="false" flipV="false" rot="0">
              <a:off x="0" y="0"/>
              <a:ext cx="839568" cy="297601"/>
            </a:xfrm>
            <a:custGeom>
              <a:avLst/>
              <a:gdLst/>
              <a:ahLst/>
              <a:cxnLst/>
              <a:rect r="r" b="b" t="t" l="l"/>
              <a:pathLst>
                <a:path h="297601" w="839568">
                  <a:moveTo>
                    <a:pt x="0" y="0"/>
                  </a:moveTo>
                  <a:lnTo>
                    <a:pt x="839568" y="0"/>
                  </a:lnTo>
                  <a:lnTo>
                    <a:pt x="839568" y="297601"/>
                  </a:lnTo>
                  <a:lnTo>
                    <a:pt x="0" y="297601"/>
                  </a:lnTo>
                  <a:close/>
                </a:path>
              </a:pathLst>
            </a:custGeom>
            <a:blipFill>
              <a:blip r:embed="rId3"/>
              <a:stretch>
                <a:fillRect l="0" t="-1416" r="0" b="-1416"/>
              </a:stretch>
            </a:blipFill>
          </p:spPr>
        </p:sp>
      </p:grpSp>
      <p:sp>
        <p:nvSpPr>
          <p:cNvPr name="TextBox 7" id="7"/>
          <p:cNvSpPr txBox="true"/>
          <p:nvPr/>
        </p:nvSpPr>
        <p:spPr>
          <a:xfrm rot="0">
            <a:off x="5851991" y="694375"/>
            <a:ext cx="660915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TABEL ORDER DETAIL</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2176944"/>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2700591" y="3752249"/>
            <a:ext cx="12962241" cy="1665570"/>
            <a:chOff x="0" y="0"/>
            <a:chExt cx="1413153" cy="181582"/>
          </a:xfrm>
        </p:grpSpPr>
        <p:sp>
          <p:nvSpPr>
            <p:cNvPr name="Freeform 6" id="6"/>
            <p:cNvSpPr/>
            <p:nvPr/>
          </p:nvSpPr>
          <p:spPr>
            <a:xfrm flipH="false" flipV="false" rot="0">
              <a:off x="0" y="0"/>
              <a:ext cx="1413153" cy="181582"/>
            </a:xfrm>
            <a:custGeom>
              <a:avLst/>
              <a:gdLst/>
              <a:ahLst/>
              <a:cxnLst/>
              <a:rect r="r" b="b" t="t" l="l"/>
              <a:pathLst>
                <a:path h="181582" w="1413153">
                  <a:moveTo>
                    <a:pt x="0" y="0"/>
                  </a:moveTo>
                  <a:lnTo>
                    <a:pt x="1413153" y="0"/>
                  </a:lnTo>
                  <a:lnTo>
                    <a:pt x="1413153" y="181582"/>
                  </a:lnTo>
                  <a:lnTo>
                    <a:pt x="0" y="181582"/>
                  </a:lnTo>
                  <a:close/>
                </a:path>
              </a:pathLst>
            </a:custGeom>
            <a:blipFill>
              <a:blip r:embed="rId3"/>
              <a:stretch>
                <a:fillRect l="0" t="-889" r="0" b="-889"/>
              </a:stretch>
            </a:blipFill>
          </p:spPr>
        </p:sp>
      </p:grpSp>
      <p:grpSp>
        <p:nvGrpSpPr>
          <p:cNvPr name="Group 7" id="7"/>
          <p:cNvGrpSpPr/>
          <p:nvPr/>
        </p:nvGrpSpPr>
        <p:grpSpPr>
          <a:xfrm rot="0">
            <a:off x="3029262" y="5579743"/>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5779550" y="6993123"/>
            <a:ext cx="6854607" cy="2938847"/>
            <a:chOff x="0" y="0"/>
            <a:chExt cx="976563" cy="418692"/>
          </a:xfrm>
        </p:grpSpPr>
        <p:sp>
          <p:nvSpPr>
            <p:cNvPr name="Freeform 10" id="10"/>
            <p:cNvSpPr/>
            <p:nvPr/>
          </p:nvSpPr>
          <p:spPr>
            <a:xfrm flipH="false" flipV="false" rot="0">
              <a:off x="0" y="0"/>
              <a:ext cx="976563" cy="418692"/>
            </a:xfrm>
            <a:custGeom>
              <a:avLst/>
              <a:gdLst/>
              <a:ahLst/>
              <a:cxnLst/>
              <a:rect r="r" b="b" t="t" l="l"/>
              <a:pathLst>
                <a:path h="418692" w="976563">
                  <a:moveTo>
                    <a:pt x="0" y="0"/>
                  </a:moveTo>
                  <a:lnTo>
                    <a:pt x="976563" y="0"/>
                  </a:lnTo>
                  <a:lnTo>
                    <a:pt x="976563" y="418692"/>
                  </a:lnTo>
                  <a:lnTo>
                    <a:pt x="0" y="418692"/>
                  </a:lnTo>
                  <a:close/>
                </a:path>
              </a:pathLst>
            </a:custGeom>
            <a:blipFill>
              <a:blip r:embed="rId4"/>
              <a:stretch>
                <a:fillRect l="0" t="-2255" r="0" b="-2255"/>
              </a:stretch>
            </a:blipFill>
          </p:spPr>
        </p:sp>
      </p:grpSp>
      <p:grpSp>
        <p:nvGrpSpPr>
          <p:cNvPr name="Group 11" id="11"/>
          <p:cNvGrpSpPr/>
          <p:nvPr/>
        </p:nvGrpSpPr>
        <p:grpSpPr>
          <a:xfrm rot="0">
            <a:off x="3510597" y="384910"/>
            <a:ext cx="11266806" cy="1506284"/>
            <a:chOff x="0" y="0"/>
            <a:chExt cx="6115027" cy="817532"/>
          </a:xfrm>
        </p:grpSpPr>
        <p:sp>
          <p:nvSpPr>
            <p:cNvPr name="Freeform 12" id="12"/>
            <p:cNvSpPr/>
            <p:nvPr/>
          </p:nvSpPr>
          <p:spPr>
            <a:xfrm flipH="false" flipV="false" rot="0">
              <a:off x="0" y="0"/>
              <a:ext cx="6115027" cy="817532"/>
            </a:xfrm>
            <a:custGeom>
              <a:avLst/>
              <a:gdLst/>
              <a:ahLst/>
              <a:cxnLst/>
              <a:rect r="r" b="b" t="t" l="l"/>
              <a:pathLst>
                <a:path h="817532" w="6115027">
                  <a:moveTo>
                    <a:pt x="5990567" y="817531"/>
                  </a:moveTo>
                  <a:lnTo>
                    <a:pt x="124460" y="817531"/>
                  </a:lnTo>
                  <a:cubicBezTo>
                    <a:pt x="55880" y="817531"/>
                    <a:pt x="0" y="761652"/>
                    <a:pt x="0" y="693071"/>
                  </a:cubicBezTo>
                  <a:lnTo>
                    <a:pt x="0" y="124460"/>
                  </a:lnTo>
                  <a:cubicBezTo>
                    <a:pt x="0" y="55880"/>
                    <a:pt x="55880" y="0"/>
                    <a:pt x="124460" y="0"/>
                  </a:cubicBezTo>
                  <a:lnTo>
                    <a:pt x="5990567" y="0"/>
                  </a:lnTo>
                  <a:cubicBezTo>
                    <a:pt x="6059147" y="0"/>
                    <a:pt x="6115027" y="55880"/>
                    <a:pt x="6115027" y="124460"/>
                  </a:cubicBezTo>
                  <a:lnTo>
                    <a:pt x="6115027" y="693072"/>
                  </a:lnTo>
                  <a:cubicBezTo>
                    <a:pt x="6115027" y="761652"/>
                    <a:pt x="6059147" y="817532"/>
                    <a:pt x="5990567" y="817532"/>
                  </a:cubicBezTo>
                  <a:close/>
                </a:path>
              </a:pathLst>
            </a:custGeom>
            <a:solidFill>
              <a:srgbClr val="404040"/>
            </a:solidFill>
          </p:spPr>
        </p:sp>
      </p:grpSp>
      <p:sp>
        <p:nvSpPr>
          <p:cNvPr name="TextBox 13" id="13"/>
          <p:cNvSpPr txBox="true"/>
          <p:nvPr/>
        </p:nvSpPr>
        <p:spPr>
          <a:xfrm rot="0">
            <a:off x="4669948" y="2507714"/>
            <a:ext cx="897324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JOIN HARUS DIMULAI DARI TABEL MASTER</a:t>
            </a:r>
          </a:p>
        </p:txBody>
      </p:sp>
      <p:sp>
        <p:nvSpPr>
          <p:cNvPr name="TextBox 14" id="14"/>
          <p:cNvSpPr txBox="true"/>
          <p:nvPr/>
        </p:nvSpPr>
        <p:spPr>
          <a:xfrm rot="0">
            <a:off x="8563022" y="5910513"/>
            <a:ext cx="128766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a:t>
            </a:r>
          </a:p>
        </p:txBody>
      </p:sp>
      <p:sp>
        <p:nvSpPr>
          <p:cNvPr name="TextBox 15" id="15"/>
          <p:cNvSpPr txBox="true"/>
          <p:nvPr/>
        </p:nvSpPr>
        <p:spPr>
          <a:xfrm rot="0">
            <a:off x="1467178" y="508099"/>
            <a:ext cx="15353645" cy="1771015"/>
          </a:xfrm>
          <a:prstGeom prst="rect">
            <a:avLst/>
          </a:prstGeom>
        </p:spPr>
        <p:txBody>
          <a:bodyPr anchor="t" rtlCol="false" tIns="0" lIns="0" bIns="0" rIns="0">
            <a:spAutoFit/>
          </a:bodyPr>
          <a:lstStyle/>
          <a:p>
            <a:pPr algn="ctr">
              <a:lnSpc>
                <a:spcPts val="4760"/>
              </a:lnSpc>
            </a:pPr>
            <a:r>
              <a:rPr lang="en-US" sz="3400" b="true">
                <a:solidFill>
                  <a:srgbClr val="FADDB7"/>
                </a:solidFill>
                <a:latin typeface="Nunito Sans Semi-Bold"/>
                <a:ea typeface="Nunito Sans Semi-Bold"/>
                <a:cs typeface="Nunito Sans Semi-Bold"/>
                <a:sym typeface="Nunito Sans Semi-Bold"/>
              </a:rPr>
              <a:t>INNER JOIN (MENGAMBIL BAGIAN YANG ADA DI</a:t>
            </a:r>
            <a:r>
              <a:rPr lang="en-US" sz="3400" b="true">
                <a:solidFill>
                  <a:srgbClr val="FADDB7"/>
                </a:solidFill>
                <a:latin typeface="Nunito Sans Semi-Bold"/>
                <a:ea typeface="Nunito Sans Semi-Bold"/>
                <a:cs typeface="Nunito Sans Semi-Bold"/>
                <a:sym typeface="Nunito Sans Semi-Bold"/>
              </a:rPr>
              <a:t> </a:t>
            </a:r>
          </a:p>
          <a:p>
            <a:pPr algn="ctr">
              <a:lnSpc>
                <a:spcPts val="4760"/>
              </a:lnSpc>
            </a:pPr>
            <a:r>
              <a:rPr lang="en-US" sz="3400" b="true">
                <a:solidFill>
                  <a:srgbClr val="FADDB7"/>
                </a:solidFill>
                <a:latin typeface="Nunito Sans Semi-Bold"/>
                <a:ea typeface="Nunito Sans Semi-Bold"/>
                <a:cs typeface="Nunito Sans Semi-Bold"/>
                <a:sym typeface="Nunito Sans Semi-Bold"/>
              </a:rPr>
              <a:t>TABEL MASTER DAN TABEL TRANSAKSI) </a:t>
            </a:r>
          </a:p>
          <a:p>
            <a:pPr algn="ctr">
              <a:lnSpc>
                <a:spcPts val="4760"/>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218282"/>
            <a:ext cx="12304899" cy="1434877"/>
            <a:chOff x="0" y="0"/>
            <a:chExt cx="6678449" cy="778776"/>
          </a:xfrm>
        </p:grpSpPr>
        <p:sp>
          <p:nvSpPr>
            <p:cNvPr name="Freeform 4" id="4"/>
            <p:cNvSpPr/>
            <p:nvPr/>
          </p:nvSpPr>
          <p:spPr>
            <a:xfrm flipH="false" flipV="false" rot="0">
              <a:off x="0" y="0"/>
              <a:ext cx="6678449" cy="778776"/>
            </a:xfrm>
            <a:custGeom>
              <a:avLst/>
              <a:gdLst/>
              <a:ahLst/>
              <a:cxnLst/>
              <a:rect r="r" b="b" t="t" l="l"/>
              <a:pathLst>
                <a:path h="778776" w="6678449">
                  <a:moveTo>
                    <a:pt x="6553989" y="778776"/>
                  </a:moveTo>
                  <a:lnTo>
                    <a:pt x="124460" y="778776"/>
                  </a:lnTo>
                  <a:cubicBezTo>
                    <a:pt x="55880" y="778776"/>
                    <a:pt x="0" y="722896"/>
                    <a:pt x="0" y="654316"/>
                  </a:cubicBezTo>
                  <a:lnTo>
                    <a:pt x="0" y="124460"/>
                  </a:lnTo>
                  <a:cubicBezTo>
                    <a:pt x="0" y="55880"/>
                    <a:pt x="55880" y="0"/>
                    <a:pt x="124460" y="0"/>
                  </a:cubicBezTo>
                  <a:lnTo>
                    <a:pt x="6553989" y="0"/>
                  </a:lnTo>
                  <a:cubicBezTo>
                    <a:pt x="6622569" y="0"/>
                    <a:pt x="6678449" y="55880"/>
                    <a:pt x="6678449" y="124460"/>
                  </a:cubicBezTo>
                  <a:lnTo>
                    <a:pt x="6678449" y="654316"/>
                  </a:lnTo>
                  <a:cubicBezTo>
                    <a:pt x="6678449" y="722896"/>
                    <a:pt x="6622569" y="778776"/>
                    <a:pt x="6553989" y="778776"/>
                  </a:cubicBezTo>
                  <a:close/>
                </a:path>
              </a:pathLst>
            </a:custGeom>
            <a:solidFill>
              <a:srgbClr val="FADDB7"/>
            </a:solidFill>
          </p:spPr>
        </p:sp>
      </p:grpSp>
      <p:grpSp>
        <p:nvGrpSpPr>
          <p:cNvPr name="Group 5" id="5"/>
          <p:cNvGrpSpPr/>
          <p:nvPr/>
        </p:nvGrpSpPr>
        <p:grpSpPr>
          <a:xfrm rot="0">
            <a:off x="3154817" y="1961419"/>
            <a:ext cx="11953226" cy="2056095"/>
            <a:chOff x="0" y="0"/>
            <a:chExt cx="1303150" cy="224157"/>
          </a:xfrm>
        </p:grpSpPr>
        <p:sp>
          <p:nvSpPr>
            <p:cNvPr name="Freeform 6" id="6"/>
            <p:cNvSpPr/>
            <p:nvPr/>
          </p:nvSpPr>
          <p:spPr>
            <a:xfrm flipH="false" flipV="false" rot="0">
              <a:off x="0" y="0"/>
              <a:ext cx="1303150" cy="224157"/>
            </a:xfrm>
            <a:custGeom>
              <a:avLst/>
              <a:gdLst/>
              <a:ahLst/>
              <a:cxnLst/>
              <a:rect r="r" b="b" t="t" l="l"/>
              <a:pathLst>
                <a:path h="224157" w="1303150">
                  <a:moveTo>
                    <a:pt x="0" y="0"/>
                  </a:moveTo>
                  <a:lnTo>
                    <a:pt x="1303150" y="0"/>
                  </a:lnTo>
                  <a:lnTo>
                    <a:pt x="1303150" y="224157"/>
                  </a:lnTo>
                  <a:lnTo>
                    <a:pt x="0" y="224157"/>
                  </a:lnTo>
                  <a:close/>
                </a:path>
              </a:pathLst>
            </a:custGeom>
            <a:blipFill>
              <a:blip r:embed="rId3"/>
              <a:stretch>
                <a:fillRect l="0" t="-2394" r="0" b="-2394"/>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5856058"/>
            <a:ext cx="8957591" cy="3139015"/>
            <a:chOff x="0" y="0"/>
            <a:chExt cx="976563" cy="342218"/>
          </a:xfrm>
        </p:grpSpPr>
        <p:sp>
          <p:nvSpPr>
            <p:cNvPr name="Freeform 10" id="10"/>
            <p:cNvSpPr/>
            <p:nvPr/>
          </p:nvSpPr>
          <p:spPr>
            <a:xfrm flipH="false" flipV="false" rot="0">
              <a:off x="0" y="0"/>
              <a:ext cx="976563" cy="342218"/>
            </a:xfrm>
            <a:custGeom>
              <a:avLst/>
              <a:gdLst/>
              <a:ahLst/>
              <a:cxnLst/>
              <a:rect r="r" b="b" t="t" l="l"/>
              <a:pathLst>
                <a:path h="342218" w="976563">
                  <a:moveTo>
                    <a:pt x="0" y="0"/>
                  </a:moveTo>
                  <a:lnTo>
                    <a:pt x="976563" y="0"/>
                  </a:lnTo>
                  <a:lnTo>
                    <a:pt x="976563" y="342218"/>
                  </a:lnTo>
                  <a:lnTo>
                    <a:pt x="0" y="342218"/>
                  </a:lnTo>
                  <a:close/>
                </a:path>
              </a:pathLst>
            </a:custGeom>
            <a:blipFill>
              <a:blip r:embed="rId4"/>
              <a:stretch>
                <a:fillRect l="0" t="-1340" r="0" b="-1340"/>
              </a:stretch>
            </a:blipFill>
          </p:spPr>
        </p:sp>
      </p:grpSp>
      <p:sp>
        <p:nvSpPr>
          <p:cNvPr name="TextBox 11" id="11"/>
          <p:cNvSpPr txBox="true"/>
          <p:nvPr/>
        </p:nvSpPr>
        <p:spPr>
          <a:xfrm rot="0">
            <a:off x="3554669" y="482219"/>
            <a:ext cx="11254085"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INNER JOIN UNTUK MENGETAHUI PELANGGAN YANG </a:t>
            </a:r>
          </a:p>
          <a:p>
            <a:pPr algn="ctr">
              <a:lnSpc>
                <a:spcPts val="4760"/>
              </a:lnSpc>
            </a:pPr>
            <a:r>
              <a:rPr lang="en-US" b="true" sz="3400">
                <a:solidFill>
                  <a:srgbClr val="404040"/>
                </a:solidFill>
                <a:latin typeface="Nunito Sans Bold"/>
                <a:ea typeface="Nunito Sans Bold"/>
                <a:cs typeface="Nunito Sans Bold"/>
                <a:sym typeface="Nunito Sans Bold"/>
              </a:rPr>
              <a:t>MELAKUKAN ORDER </a:t>
            </a:r>
          </a:p>
        </p:txBody>
      </p:sp>
      <p:sp>
        <p:nvSpPr>
          <p:cNvPr name="TextBox 12" id="12"/>
          <p:cNvSpPr txBox="true"/>
          <p:nvPr/>
        </p:nvSpPr>
        <p:spPr>
          <a:xfrm rot="0">
            <a:off x="4209513" y="4611524"/>
            <a:ext cx="994439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NAMA PELANGGAN YANG MELAKUKAN ORDER</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5280933" y="1938909"/>
            <a:ext cx="7700993" cy="2492064"/>
            <a:chOff x="0" y="0"/>
            <a:chExt cx="839568" cy="271687"/>
          </a:xfrm>
        </p:grpSpPr>
        <p:sp>
          <p:nvSpPr>
            <p:cNvPr name="Freeform 6" id="6"/>
            <p:cNvSpPr/>
            <p:nvPr/>
          </p:nvSpPr>
          <p:spPr>
            <a:xfrm flipH="false" flipV="false" rot="0">
              <a:off x="0" y="0"/>
              <a:ext cx="839568" cy="271687"/>
            </a:xfrm>
            <a:custGeom>
              <a:avLst/>
              <a:gdLst/>
              <a:ahLst/>
              <a:cxnLst/>
              <a:rect r="r" b="b" t="t" l="l"/>
              <a:pathLst>
                <a:path h="271687" w="839568">
                  <a:moveTo>
                    <a:pt x="0" y="0"/>
                  </a:moveTo>
                  <a:lnTo>
                    <a:pt x="839568" y="0"/>
                  </a:lnTo>
                  <a:lnTo>
                    <a:pt x="839568" y="271687"/>
                  </a:lnTo>
                  <a:lnTo>
                    <a:pt x="0" y="271687"/>
                  </a:lnTo>
                  <a:close/>
                </a:path>
              </a:pathLst>
            </a:custGeom>
            <a:blipFill>
              <a:blip r:embed="rId3"/>
              <a:stretch>
                <a:fillRect l="0" t="-2254" r="0" b="-2254"/>
              </a:stretch>
            </a:blipFill>
          </p:spPr>
        </p:sp>
      </p:grpSp>
      <p:grpSp>
        <p:nvGrpSpPr>
          <p:cNvPr name="Group 7" id="7"/>
          <p:cNvGrpSpPr/>
          <p:nvPr/>
        </p:nvGrpSpPr>
        <p:grpSpPr>
          <a:xfrm rot="0">
            <a:off x="3004121" y="4840548"/>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6415853"/>
            <a:ext cx="8957591" cy="2145974"/>
            <a:chOff x="0" y="0"/>
            <a:chExt cx="976563" cy="233956"/>
          </a:xfrm>
        </p:grpSpPr>
        <p:sp>
          <p:nvSpPr>
            <p:cNvPr name="Freeform 10" id="10"/>
            <p:cNvSpPr/>
            <p:nvPr/>
          </p:nvSpPr>
          <p:spPr>
            <a:xfrm flipH="false" flipV="false" rot="0">
              <a:off x="0" y="0"/>
              <a:ext cx="976563" cy="233956"/>
            </a:xfrm>
            <a:custGeom>
              <a:avLst/>
              <a:gdLst/>
              <a:ahLst/>
              <a:cxnLst/>
              <a:rect r="r" b="b" t="t" l="l"/>
              <a:pathLst>
                <a:path h="233956" w="976563">
                  <a:moveTo>
                    <a:pt x="0" y="0"/>
                  </a:moveTo>
                  <a:lnTo>
                    <a:pt x="976563" y="0"/>
                  </a:lnTo>
                  <a:lnTo>
                    <a:pt x="976563" y="233956"/>
                  </a:lnTo>
                  <a:lnTo>
                    <a:pt x="0" y="233956"/>
                  </a:lnTo>
                  <a:close/>
                </a:path>
              </a:pathLst>
            </a:custGeom>
            <a:blipFill>
              <a:blip r:embed="rId4"/>
              <a:stretch>
                <a:fillRect l="0" t="-1618" r="0" b="-1618"/>
              </a:stretch>
            </a:blipFill>
          </p:spPr>
        </p:sp>
      </p:grpSp>
      <p:sp>
        <p:nvSpPr>
          <p:cNvPr name="TextBox 11" id="11"/>
          <p:cNvSpPr txBox="true"/>
          <p:nvPr/>
        </p:nvSpPr>
        <p:spPr>
          <a:xfrm rot="0">
            <a:off x="6260028" y="694375"/>
            <a:ext cx="579308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INNER JOIN BANYAK TABEL</a:t>
            </a:r>
          </a:p>
        </p:txBody>
      </p:sp>
      <p:sp>
        <p:nvSpPr>
          <p:cNvPr name="TextBox 12" id="12"/>
          <p:cNvSpPr txBox="true"/>
          <p:nvPr/>
        </p:nvSpPr>
        <p:spPr>
          <a:xfrm rot="0">
            <a:off x="7292984" y="5171318"/>
            <a:ext cx="377745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INNER JOIN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355794" y="1806862"/>
            <a:ext cx="11953226" cy="2492064"/>
            <a:chOff x="0" y="0"/>
            <a:chExt cx="1303150" cy="271687"/>
          </a:xfrm>
        </p:grpSpPr>
        <p:sp>
          <p:nvSpPr>
            <p:cNvPr name="Freeform 6" id="6"/>
            <p:cNvSpPr/>
            <p:nvPr/>
          </p:nvSpPr>
          <p:spPr>
            <a:xfrm flipH="false" flipV="false" rot="0">
              <a:off x="0" y="0"/>
              <a:ext cx="1303150" cy="271687"/>
            </a:xfrm>
            <a:custGeom>
              <a:avLst/>
              <a:gdLst/>
              <a:ahLst/>
              <a:cxnLst/>
              <a:rect r="r" b="b" t="t" l="l"/>
              <a:pathLst>
                <a:path h="271687" w="1303150">
                  <a:moveTo>
                    <a:pt x="0" y="0"/>
                  </a:moveTo>
                  <a:lnTo>
                    <a:pt x="1303150" y="0"/>
                  </a:lnTo>
                  <a:lnTo>
                    <a:pt x="1303150" y="271687"/>
                  </a:lnTo>
                  <a:lnTo>
                    <a:pt x="0" y="271687"/>
                  </a:lnTo>
                  <a:close/>
                </a:path>
              </a:pathLst>
            </a:custGeom>
            <a:blipFill>
              <a:blip r:embed="rId3"/>
              <a:stretch>
                <a:fillRect l="0" t="-1011" r="0" b="-1011"/>
              </a:stretch>
            </a:blipFill>
          </p:spPr>
        </p:sp>
      </p:grpSp>
      <p:grpSp>
        <p:nvGrpSpPr>
          <p:cNvPr name="Group 7" id="7"/>
          <p:cNvGrpSpPr/>
          <p:nvPr/>
        </p:nvGrpSpPr>
        <p:grpSpPr>
          <a:xfrm rot="0">
            <a:off x="3004121" y="4840548"/>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6040416" y="6282503"/>
            <a:ext cx="6583981" cy="3871147"/>
            <a:chOff x="0" y="0"/>
            <a:chExt cx="717791" cy="422035"/>
          </a:xfrm>
        </p:grpSpPr>
        <p:sp>
          <p:nvSpPr>
            <p:cNvPr name="Freeform 10" id="10"/>
            <p:cNvSpPr/>
            <p:nvPr/>
          </p:nvSpPr>
          <p:spPr>
            <a:xfrm flipH="false" flipV="false" rot="0">
              <a:off x="0" y="0"/>
              <a:ext cx="717791" cy="422035"/>
            </a:xfrm>
            <a:custGeom>
              <a:avLst/>
              <a:gdLst/>
              <a:ahLst/>
              <a:cxnLst/>
              <a:rect r="r" b="b" t="t" l="l"/>
              <a:pathLst>
                <a:path h="422035" w="717791">
                  <a:moveTo>
                    <a:pt x="0" y="0"/>
                  </a:moveTo>
                  <a:lnTo>
                    <a:pt x="717791" y="0"/>
                  </a:lnTo>
                  <a:lnTo>
                    <a:pt x="717791" y="422035"/>
                  </a:lnTo>
                  <a:lnTo>
                    <a:pt x="0" y="422035"/>
                  </a:lnTo>
                  <a:close/>
                </a:path>
              </a:pathLst>
            </a:custGeom>
            <a:blipFill>
              <a:blip r:embed="rId4"/>
              <a:stretch>
                <a:fillRect l="0" t="-7839" r="0" b="-7839"/>
              </a:stretch>
            </a:blipFill>
          </p:spPr>
        </p:sp>
      </p:grpSp>
      <p:sp>
        <p:nvSpPr>
          <p:cNvPr name="TextBox 11" id="11"/>
          <p:cNvSpPr txBox="true"/>
          <p:nvPr/>
        </p:nvSpPr>
        <p:spPr>
          <a:xfrm rot="0">
            <a:off x="3662084" y="694375"/>
            <a:ext cx="1098897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LEFT JOIN (MENAMPILKAN BANYAK TABEL MASTER)</a:t>
            </a:r>
          </a:p>
        </p:txBody>
      </p:sp>
      <p:sp>
        <p:nvSpPr>
          <p:cNvPr name="TextBox 12" id="12"/>
          <p:cNvSpPr txBox="true"/>
          <p:nvPr/>
        </p:nvSpPr>
        <p:spPr>
          <a:xfrm rot="0">
            <a:off x="7451882" y="5171318"/>
            <a:ext cx="345965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LEFT JOIN</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355794" y="1806862"/>
            <a:ext cx="11953226" cy="2492064"/>
            <a:chOff x="0" y="0"/>
            <a:chExt cx="1303150" cy="271687"/>
          </a:xfrm>
        </p:grpSpPr>
        <p:sp>
          <p:nvSpPr>
            <p:cNvPr name="Freeform 6" id="6"/>
            <p:cNvSpPr/>
            <p:nvPr/>
          </p:nvSpPr>
          <p:spPr>
            <a:xfrm flipH="false" flipV="false" rot="0">
              <a:off x="0" y="0"/>
              <a:ext cx="1303150" cy="271687"/>
            </a:xfrm>
            <a:custGeom>
              <a:avLst/>
              <a:gdLst/>
              <a:ahLst/>
              <a:cxnLst/>
              <a:rect r="r" b="b" t="t" l="l"/>
              <a:pathLst>
                <a:path h="271687" w="1303150">
                  <a:moveTo>
                    <a:pt x="0" y="0"/>
                  </a:moveTo>
                  <a:lnTo>
                    <a:pt x="1303150" y="0"/>
                  </a:lnTo>
                  <a:lnTo>
                    <a:pt x="1303150" y="271687"/>
                  </a:lnTo>
                  <a:lnTo>
                    <a:pt x="0" y="271687"/>
                  </a:lnTo>
                  <a:close/>
                </a:path>
              </a:pathLst>
            </a:custGeom>
            <a:blipFill>
              <a:blip r:embed="rId3"/>
              <a:stretch>
                <a:fillRect l="0" t="-3255" r="0" b="-3255"/>
              </a:stretch>
            </a:blipFill>
          </p:spPr>
        </p:sp>
      </p:grpSp>
      <p:grpSp>
        <p:nvGrpSpPr>
          <p:cNvPr name="Group 7" id="7"/>
          <p:cNvGrpSpPr/>
          <p:nvPr/>
        </p:nvGrpSpPr>
        <p:grpSpPr>
          <a:xfrm rot="0">
            <a:off x="3004121" y="4840548"/>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98105" y="6282503"/>
            <a:ext cx="9268604" cy="3871147"/>
            <a:chOff x="0" y="0"/>
            <a:chExt cx="1010470" cy="422035"/>
          </a:xfrm>
        </p:grpSpPr>
        <p:sp>
          <p:nvSpPr>
            <p:cNvPr name="Freeform 10" id="10"/>
            <p:cNvSpPr/>
            <p:nvPr/>
          </p:nvSpPr>
          <p:spPr>
            <a:xfrm flipH="false" flipV="false" rot="0">
              <a:off x="0" y="0"/>
              <a:ext cx="1010470" cy="422035"/>
            </a:xfrm>
            <a:custGeom>
              <a:avLst/>
              <a:gdLst/>
              <a:ahLst/>
              <a:cxnLst/>
              <a:rect r="r" b="b" t="t" l="l"/>
              <a:pathLst>
                <a:path h="422035" w="1010470">
                  <a:moveTo>
                    <a:pt x="0" y="0"/>
                  </a:moveTo>
                  <a:lnTo>
                    <a:pt x="1010470" y="0"/>
                  </a:lnTo>
                  <a:lnTo>
                    <a:pt x="1010470" y="422035"/>
                  </a:lnTo>
                  <a:lnTo>
                    <a:pt x="0" y="422035"/>
                  </a:lnTo>
                  <a:close/>
                </a:path>
              </a:pathLst>
            </a:custGeom>
            <a:blipFill>
              <a:blip r:embed="rId4"/>
              <a:stretch>
                <a:fillRect l="0" t="-2029" r="0" b="-2029"/>
              </a:stretch>
            </a:blipFill>
          </p:spPr>
        </p:sp>
      </p:grpSp>
      <p:sp>
        <p:nvSpPr>
          <p:cNvPr name="TextBox 11" id="11"/>
          <p:cNvSpPr txBox="true"/>
          <p:nvPr/>
        </p:nvSpPr>
        <p:spPr>
          <a:xfrm rot="0">
            <a:off x="4107924" y="694375"/>
            <a:ext cx="1009729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RIGHT JOIN (MENAMPILKAN TABEL TRANSAKSI)</a:t>
            </a:r>
          </a:p>
        </p:txBody>
      </p:sp>
      <p:sp>
        <p:nvSpPr>
          <p:cNvPr name="TextBox 12" id="12"/>
          <p:cNvSpPr txBox="true"/>
          <p:nvPr/>
        </p:nvSpPr>
        <p:spPr>
          <a:xfrm rot="0">
            <a:off x="7286733" y="5171318"/>
            <a:ext cx="378995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HASIL RIGHT JOIN</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95047" y="2176634"/>
            <a:ext cx="12072765" cy="1580646"/>
            <a:chOff x="0" y="0"/>
            <a:chExt cx="1712081" cy="224157"/>
          </a:xfrm>
        </p:grpSpPr>
        <p:sp>
          <p:nvSpPr>
            <p:cNvPr name="Freeform 6" id="6"/>
            <p:cNvSpPr/>
            <p:nvPr/>
          </p:nvSpPr>
          <p:spPr>
            <a:xfrm flipH="false" flipV="false" rot="0">
              <a:off x="0" y="0"/>
              <a:ext cx="1712082" cy="224157"/>
            </a:xfrm>
            <a:custGeom>
              <a:avLst/>
              <a:gdLst/>
              <a:ahLst/>
              <a:cxnLst/>
              <a:rect r="r" b="b" t="t" l="l"/>
              <a:pathLst>
                <a:path h="224157" w="1712082">
                  <a:moveTo>
                    <a:pt x="0" y="0"/>
                  </a:moveTo>
                  <a:lnTo>
                    <a:pt x="1712082" y="0"/>
                  </a:lnTo>
                  <a:lnTo>
                    <a:pt x="1712082" y="224157"/>
                  </a:lnTo>
                  <a:lnTo>
                    <a:pt x="0" y="224157"/>
                  </a:lnTo>
                  <a:close/>
                </a:path>
              </a:pathLst>
            </a:custGeom>
            <a:blipFill>
              <a:blip r:embed="rId3"/>
              <a:stretch>
                <a:fillRect l="-990" t="0" r="-990" b="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9" id="9"/>
          <p:cNvSpPr/>
          <p:nvPr/>
        </p:nvSpPr>
        <p:spPr>
          <a:xfrm flipH="false" flipV="false" rot="0">
            <a:off x="4902660" y="5782464"/>
            <a:ext cx="8558103" cy="3754868"/>
          </a:xfrm>
          <a:custGeom>
            <a:avLst/>
            <a:gdLst/>
            <a:ahLst/>
            <a:cxnLst/>
            <a:rect r="r" b="b" t="t" l="l"/>
            <a:pathLst>
              <a:path h="3754868" w="8558103">
                <a:moveTo>
                  <a:pt x="0" y="0"/>
                </a:moveTo>
                <a:lnTo>
                  <a:pt x="8558103" y="0"/>
                </a:lnTo>
                <a:lnTo>
                  <a:pt x="8558103" y="3754867"/>
                </a:lnTo>
                <a:lnTo>
                  <a:pt x="0" y="3754867"/>
                </a:lnTo>
                <a:lnTo>
                  <a:pt x="0" y="0"/>
                </a:lnTo>
                <a:close/>
              </a:path>
            </a:pathLst>
          </a:custGeom>
          <a:blipFill>
            <a:blip r:embed="rId4"/>
            <a:stretch>
              <a:fillRect l="0" t="0" r="0" b="0"/>
            </a:stretch>
          </a:blipFill>
        </p:spPr>
      </p:sp>
      <p:sp>
        <p:nvSpPr>
          <p:cNvPr name="TextBox 10" id="10"/>
          <p:cNvSpPr txBox="true"/>
          <p:nvPr/>
        </p:nvSpPr>
        <p:spPr>
          <a:xfrm rot="0">
            <a:off x="7050169" y="694375"/>
            <a:ext cx="421280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STORE PROCEDURE</a:t>
            </a:r>
          </a:p>
        </p:txBody>
      </p:sp>
      <p:sp>
        <p:nvSpPr>
          <p:cNvPr name="TextBox 11" id="11"/>
          <p:cNvSpPr txBox="true"/>
          <p:nvPr/>
        </p:nvSpPr>
        <p:spPr>
          <a:xfrm rot="0">
            <a:off x="6141153" y="4611524"/>
            <a:ext cx="6081117"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PEMANGGILAN PROCEDURE </a:t>
            </a:r>
          </a:p>
          <a:p>
            <a:pPr algn="ctr">
              <a:lnSpc>
                <a:spcPts val="4760"/>
              </a:lnSpc>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2691976" y="2025322"/>
            <a:ext cx="12878908" cy="1579158"/>
          </a:xfrm>
          <a:custGeom>
            <a:avLst/>
            <a:gdLst/>
            <a:ahLst/>
            <a:cxnLst/>
            <a:rect r="r" b="b" t="t" l="l"/>
            <a:pathLst>
              <a:path h="1579158" w="12878908">
                <a:moveTo>
                  <a:pt x="0" y="0"/>
                </a:moveTo>
                <a:lnTo>
                  <a:pt x="12878907" y="0"/>
                </a:lnTo>
                <a:lnTo>
                  <a:pt x="12878907" y="1579157"/>
                </a:lnTo>
                <a:lnTo>
                  <a:pt x="0" y="1579157"/>
                </a:lnTo>
                <a:lnTo>
                  <a:pt x="0" y="0"/>
                </a:lnTo>
                <a:close/>
              </a:path>
            </a:pathLst>
          </a:custGeom>
          <a:blipFill>
            <a:blip r:embed="rId3"/>
            <a:stretch>
              <a:fillRect l="0" t="0" r="0" b="0"/>
            </a:stretch>
          </a:blipFill>
        </p:spPr>
      </p:sp>
      <p:sp>
        <p:nvSpPr>
          <p:cNvPr name="Freeform 8" id="8"/>
          <p:cNvSpPr/>
          <p:nvPr/>
        </p:nvSpPr>
        <p:spPr>
          <a:xfrm flipH="false" flipV="false" rot="0">
            <a:off x="4867969" y="5782464"/>
            <a:ext cx="8526921" cy="600890"/>
          </a:xfrm>
          <a:custGeom>
            <a:avLst/>
            <a:gdLst/>
            <a:ahLst/>
            <a:cxnLst/>
            <a:rect r="r" b="b" t="t" l="l"/>
            <a:pathLst>
              <a:path h="600890" w="8526921">
                <a:moveTo>
                  <a:pt x="0" y="0"/>
                </a:moveTo>
                <a:lnTo>
                  <a:pt x="8526921" y="0"/>
                </a:lnTo>
                <a:lnTo>
                  <a:pt x="8526921" y="600890"/>
                </a:lnTo>
                <a:lnTo>
                  <a:pt x="0" y="600890"/>
                </a:lnTo>
                <a:lnTo>
                  <a:pt x="0" y="0"/>
                </a:lnTo>
                <a:close/>
              </a:path>
            </a:pathLst>
          </a:custGeom>
          <a:blipFill>
            <a:blip r:embed="rId4"/>
            <a:stretch>
              <a:fillRect l="0" t="0" r="0" b="0"/>
            </a:stretch>
          </a:blipFill>
        </p:spPr>
      </p:sp>
      <p:sp>
        <p:nvSpPr>
          <p:cNvPr name="Freeform 9" id="9"/>
          <p:cNvSpPr/>
          <p:nvPr/>
        </p:nvSpPr>
        <p:spPr>
          <a:xfrm flipH="false" flipV="false" rot="0">
            <a:off x="4753266" y="6592904"/>
            <a:ext cx="8641624" cy="3250932"/>
          </a:xfrm>
          <a:custGeom>
            <a:avLst/>
            <a:gdLst/>
            <a:ahLst/>
            <a:cxnLst/>
            <a:rect r="r" b="b" t="t" l="l"/>
            <a:pathLst>
              <a:path h="3250932" w="8641624">
                <a:moveTo>
                  <a:pt x="0" y="0"/>
                </a:moveTo>
                <a:lnTo>
                  <a:pt x="8641624" y="0"/>
                </a:lnTo>
                <a:lnTo>
                  <a:pt x="8641624" y="3250933"/>
                </a:lnTo>
                <a:lnTo>
                  <a:pt x="0" y="3250933"/>
                </a:lnTo>
                <a:lnTo>
                  <a:pt x="0" y="0"/>
                </a:lnTo>
                <a:close/>
              </a:path>
            </a:pathLst>
          </a:custGeom>
          <a:blipFill>
            <a:blip r:embed="rId5"/>
            <a:stretch>
              <a:fillRect l="0" t="0" r="0" b="0"/>
            </a:stretch>
          </a:blipFill>
        </p:spPr>
      </p:sp>
      <p:sp>
        <p:nvSpPr>
          <p:cNvPr name="TextBox 10" id="10"/>
          <p:cNvSpPr txBox="true"/>
          <p:nvPr/>
        </p:nvSpPr>
        <p:spPr>
          <a:xfrm rot="0">
            <a:off x="5386531" y="694375"/>
            <a:ext cx="7540079"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PROCEDURE DENGAN PARAMETER </a:t>
            </a:r>
          </a:p>
          <a:p>
            <a:pPr algn="ctr">
              <a:lnSpc>
                <a:spcPts val="4760"/>
              </a:lnSpc>
            </a:pPr>
          </a:p>
        </p:txBody>
      </p:sp>
      <p:sp>
        <p:nvSpPr>
          <p:cNvPr name="TextBox 11" id="11"/>
          <p:cNvSpPr txBox="true"/>
          <p:nvPr/>
        </p:nvSpPr>
        <p:spPr>
          <a:xfrm rot="0">
            <a:off x="5310208" y="4611524"/>
            <a:ext cx="7743006"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MENAMPILKAN SEMUA PROCEDURE </a:t>
            </a:r>
          </a:p>
          <a:p>
            <a:pPr algn="ctr">
              <a:lnSpc>
                <a:spcPts val="4760"/>
              </a:lnSpc>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3531082" y="2071892"/>
            <a:ext cx="11301259" cy="1285518"/>
          </a:xfrm>
          <a:custGeom>
            <a:avLst/>
            <a:gdLst/>
            <a:ahLst/>
            <a:cxnLst/>
            <a:rect r="r" b="b" t="t" l="l"/>
            <a:pathLst>
              <a:path h="1285518" w="11301259">
                <a:moveTo>
                  <a:pt x="0" y="0"/>
                </a:moveTo>
                <a:lnTo>
                  <a:pt x="11301259" y="0"/>
                </a:lnTo>
                <a:lnTo>
                  <a:pt x="11301259" y="1285518"/>
                </a:lnTo>
                <a:lnTo>
                  <a:pt x="0" y="1285518"/>
                </a:lnTo>
                <a:lnTo>
                  <a:pt x="0" y="0"/>
                </a:lnTo>
                <a:close/>
              </a:path>
            </a:pathLst>
          </a:custGeom>
          <a:blipFill>
            <a:blip r:embed="rId3"/>
            <a:stretch>
              <a:fillRect l="0" t="0" r="0" b="0"/>
            </a:stretch>
          </a:blipFill>
        </p:spPr>
      </p:sp>
      <p:sp>
        <p:nvSpPr>
          <p:cNvPr name="Freeform 8" id="8"/>
          <p:cNvSpPr/>
          <p:nvPr/>
        </p:nvSpPr>
        <p:spPr>
          <a:xfrm flipH="false" flipV="false" rot="0">
            <a:off x="684459" y="5782464"/>
            <a:ext cx="8497253" cy="3246030"/>
          </a:xfrm>
          <a:custGeom>
            <a:avLst/>
            <a:gdLst/>
            <a:ahLst/>
            <a:cxnLst/>
            <a:rect r="r" b="b" t="t" l="l"/>
            <a:pathLst>
              <a:path h="3246030" w="8497253">
                <a:moveTo>
                  <a:pt x="0" y="0"/>
                </a:moveTo>
                <a:lnTo>
                  <a:pt x="8497253" y="0"/>
                </a:lnTo>
                <a:lnTo>
                  <a:pt x="8497253" y="3246030"/>
                </a:lnTo>
                <a:lnTo>
                  <a:pt x="0" y="3246030"/>
                </a:lnTo>
                <a:lnTo>
                  <a:pt x="0" y="0"/>
                </a:lnTo>
                <a:close/>
              </a:path>
            </a:pathLst>
          </a:custGeom>
          <a:blipFill>
            <a:blip r:embed="rId4"/>
            <a:stretch>
              <a:fillRect l="-67264" t="-66793" r="-30970" b="-157536"/>
            </a:stretch>
          </a:blipFill>
        </p:spPr>
      </p:sp>
      <p:sp>
        <p:nvSpPr>
          <p:cNvPr name="Freeform 9" id="9"/>
          <p:cNvSpPr/>
          <p:nvPr/>
        </p:nvSpPr>
        <p:spPr>
          <a:xfrm flipH="false" flipV="false" rot="0">
            <a:off x="9535650" y="6205391"/>
            <a:ext cx="8033605" cy="2400175"/>
          </a:xfrm>
          <a:custGeom>
            <a:avLst/>
            <a:gdLst/>
            <a:ahLst/>
            <a:cxnLst/>
            <a:rect r="r" b="b" t="t" l="l"/>
            <a:pathLst>
              <a:path h="2400175" w="8033605">
                <a:moveTo>
                  <a:pt x="0" y="0"/>
                </a:moveTo>
                <a:lnTo>
                  <a:pt x="8033605" y="0"/>
                </a:lnTo>
                <a:lnTo>
                  <a:pt x="8033605" y="2400176"/>
                </a:lnTo>
                <a:lnTo>
                  <a:pt x="0" y="2400176"/>
                </a:lnTo>
                <a:lnTo>
                  <a:pt x="0" y="0"/>
                </a:lnTo>
                <a:close/>
              </a:path>
            </a:pathLst>
          </a:custGeom>
          <a:blipFill>
            <a:blip r:embed="rId4"/>
            <a:stretch>
              <a:fillRect l="-76699" t="-313172" r="-50705" b="-62542"/>
            </a:stretch>
          </a:blipFill>
        </p:spPr>
      </p:sp>
      <p:sp>
        <p:nvSpPr>
          <p:cNvPr name="TextBox 10" id="10"/>
          <p:cNvSpPr txBox="true"/>
          <p:nvPr/>
        </p:nvSpPr>
        <p:spPr>
          <a:xfrm rot="0">
            <a:off x="5540903" y="694375"/>
            <a:ext cx="7231335"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MENGHAPUS STORE PROCEDURE </a:t>
            </a:r>
          </a:p>
          <a:p>
            <a:pPr algn="ctr">
              <a:lnSpc>
                <a:spcPts val="4760"/>
              </a:lnSpc>
            </a:pPr>
          </a:p>
        </p:txBody>
      </p:sp>
      <p:sp>
        <p:nvSpPr>
          <p:cNvPr name="TextBox 11" id="11"/>
          <p:cNvSpPr txBox="true"/>
          <p:nvPr/>
        </p:nvSpPr>
        <p:spPr>
          <a:xfrm rot="0">
            <a:off x="8012667" y="4611524"/>
            <a:ext cx="2338090"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FUNCTION </a:t>
            </a:r>
          </a:p>
          <a:p>
            <a:pPr algn="ctr">
              <a:lnSpc>
                <a:spcPts val="47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434053"/>
            <a:ext cx="6392110" cy="1281879"/>
            <a:chOff x="0" y="0"/>
            <a:chExt cx="3469300" cy="695736"/>
          </a:xfrm>
        </p:grpSpPr>
        <p:sp>
          <p:nvSpPr>
            <p:cNvPr name="Freeform 4" id="4"/>
            <p:cNvSpPr/>
            <p:nvPr/>
          </p:nvSpPr>
          <p:spPr>
            <a:xfrm flipH="false" flipV="false" rot="0">
              <a:off x="0" y="0"/>
              <a:ext cx="3469300" cy="695737"/>
            </a:xfrm>
            <a:custGeom>
              <a:avLst/>
              <a:gdLst/>
              <a:ahLst/>
              <a:cxnLst/>
              <a:rect r="r" b="b" t="t" l="l"/>
              <a:pathLst>
                <a:path h="695737" w="3469300">
                  <a:moveTo>
                    <a:pt x="3344840" y="695736"/>
                  </a:moveTo>
                  <a:lnTo>
                    <a:pt x="124460" y="695736"/>
                  </a:lnTo>
                  <a:cubicBezTo>
                    <a:pt x="55880" y="695736"/>
                    <a:pt x="0" y="639856"/>
                    <a:pt x="0" y="571276"/>
                  </a:cubicBezTo>
                  <a:lnTo>
                    <a:pt x="0" y="124460"/>
                  </a:lnTo>
                  <a:cubicBezTo>
                    <a:pt x="0" y="55880"/>
                    <a:pt x="55880" y="0"/>
                    <a:pt x="124460" y="0"/>
                  </a:cubicBezTo>
                  <a:lnTo>
                    <a:pt x="3344840" y="0"/>
                  </a:lnTo>
                  <a:cubicBezTo>
                    <a:pt x="3413420" y="0"/>
                    <a:pt x="3469300" y="55880"/>
                    <a:pt x="3469300" y="124460"/>
                  </a:cubicBezTo>
                  <a:lnTo>
                    <a:pt x="3469300" y="571277"/>
                  </a:lnTo>
                  <a:cubicBezTo>
                    <a:pt x="3469300" y="639856"/>
                    <a:pt x="3413420" y="695737"/>
                    <a:pt x="3344840" y="695737"/>
                  </a:cubicBezTo>
                  <a:close/>
                </a:path>
              </a:pathLst>
            </a:custGeom>
            <a:solidFill>
              <a:srgbClr val="FADDB7"/>
            </a:solidFill>
          </p:spPr>
        </p:sp>
      </p:grpSp>
      <p:grpSp>
        <p:nvGrpSpPr>
          <p:cNvPr name="Group 5" id="5"/>
          <p:cNvGrpSpPr/>
          <p:nvPr/>
        </p:nvGrpSpPr>
        <p:grpSpPr>
          <a:xfrm rot="0">
            <a:off x="2427078" y="1978808"/>
            <a:ext cx="3595353" cy="6310153"/>
            <a:chOff x="0" y="0"/>
            <a:chExt cx="391968" cy="687938"/>
          </a:xfrm>
        </p:grpSpPr>
        <p:sp>
          <p:nvSpPr>
            <p:cNvPr name="Freeform 6" id="6"/>
            <p:cNvSpPr/>
            <p:nvPr/>
          </p:nvSpPr>
          <p:spPr>
            <a:xfrm flipH="false" flipV="false" rot="0">
              <a:off x="0" y="0"/>
              <a:ext cx="391968" cy="687938"/>
            </a:xfrm>
            <a:custGeom>
              <a:avLst/>
              <a:gdLst/>
              <a:ahLst/>
              <a:cxnLst/>
              <a:rect r="r" b="b" t="t" l="l"/>
              <a:pathLst>
                <a:path h="687938" w="391968">
                  <a:moveTo>
                    <a:pt x="0" y="0"/>
                  </a:moveTo>
                  <a:lnTo>
                    <a:pt x="391968" y="0"/>
                  </a:lnTo>
                  <a:lnTo>
                    <a:pt x="391968" y="687938"/>
                  </a:lnTo>
                  <a:lnTo>
                    <a:pt x="0" y="687938"/>
                  </a:lnTo>
                  <a:close/>
                </a:path>
              </a:pathLst>
            </a:custGeom>
            <a:blipFill>
              <a:blip r:embed="rId3"/>
              <a:stretch>
                <a:fillRect l="-5668" t="0" r="-5668" b="0"/>
              </a:stretch>
            </a:blipFill>
          </p:spPr>
        </p:sp>
      </p:grpSp>
      <p:grpSp>
        <p:nvGrpSpPr>
          <p:cNvPr name="Group 7" id="7"/>
          <p:cNvGrpSpPr/>
          <p:nvPr/>
        </p:nvGrpSpPr>
        <p:grpSpPr>
          <a:xfrm rot="0">
            <a:off x="8038142" y="546553"/>
            <a:ext cx="7008263" cy="1216773"/>
            <a:chOff x="0" y="0"/>
            <a:chExt cx="3803715" cy="660400"/>
          </a:xfrm>
        </p:grpSpPr>
        <p:sp>
          <p:nvSpPr>
            <p:cNvPr name="Freeform 8" id="8"/>
            <p:cNvSpPr/>
            <p:nvPr/>
          </p:nvSpPr>
          <p:spPr>
            <a:xfrm flipH="false" flipV="false" rot="0">
              <a:off x="0" y="0"/>
              <a:ext cx="3803715" cy="660400"/>
            </a:xfrm>
            <a:custGeom>
              <a:avLst/>
              <a:gdLst/>
              <a:ahLst/>
              <a:cxnLst/>
              <a:rect r="r" b="b" t="t" l="l"/>
              <a:pathLst>
                <a:path h="660400" w="3803715">
                  <a:moveTo>
                    <a:pt x="3679255" y="660400"/>
                  </a:moveTo>
                  <a:lnTo>
                    <a:pt x="124460" y="660400"/>
                  </a:lnTo>
                  <a:cubicBezTo>
                    <a:pt x="55880" y="660400"/>
                    <a:pt x="0" y="604520"/>
                    <a:pt x="0" y="535940"/>
                  </a:cubicBezTo>
                  <a:lnTo>
                    <a:pt x="0" y="124460"/>
                  </a:lnTo>
                  <a:cubicBezTo>
                    <a:pt x="0" y="55880"/>
                    <a:pt x="55880" y="0"/>
                    <a:pt x="124460" y="0"/>
                  </a:cubicBezTo>
                  <a:lnTo>
                    <a:pt x="3679255" y="0"/>
                  </a:lnTo>
                  <a:cubicBezTo>
                    <a:pt x="3747835" y="0"/>
                    <a:pt x="3803715" y="55880"/>
                    <a:pt x="3803715" y="124460"/>
                  </a:cubicBezTo>
                  <a:lnTo>
                    <a:pt x="3803715" y="535940"/>
                  </a:lnTo>
                  <a:cubicBezTo>
                    <a:pt x="3803715" y="604520"/>
                    <a:pt x="3747835" y="660400"/>
                    <a:pt x="3679255" y="660400"/>
                  </a:cubicBezTo>
                  <a:close/>
                </a:path>
              </a:pathLst>
            </a:custGeom>
            <a:solidFill>
              <a:srgbClr val="FADDB7"/>
            </a:solidFill>
          </p:spPr>
        </p:sp>
      </p:grpSp>
      <p:grpSp>
        <p:nvGrpSpPr>
          <p:cNvPr name="Group 9" id="9"/>
          <p:cNvGrpSpPr/>
          <p:nvPr/>
        </p:nvGrpSpPr>
        <p:grpSpPr>
          <a:xfrm rot="0">
            <a:off x="9144000" y="1978808"/>
            <a:ext cx="5224852" cy="7827071"/>
            <a:chOff x="0" y="0"/>
            <a:chExt cx="569617" cy="853313"/>
          </a:xfrm>
        </p:grpSpPr>
        <p:sp>
          <p:nvSpPr>
            <p:cNvPr name="Freeform 10" id="10"/>
            <p:cNvSpPr/>
            <p:nvPr/>
          </p:nvSpPr>
          <p:spPr>
            <a:xfrm flipH="false" flipV="false" rot="0">
              <a:off x="0" y="0"/>
              <a:ext cx="569617" cy="853313"/>
            </a:xfrm>
            <a:custGeom>
              <a:avLst/>
              <a:gdLst/>
              <a:ahLst/>
              <a:cxnLst/>
              <a:rect r="r" b="b" t="t" l="l"/>
              <a:pathLst>
                <a:path h="853313" w="569617">
                  <a:moveTo>
                    <a:pt x="0" y="0"/>
                  </a:moveTo>
                  <a:lnTo>
                    <a:pt x="569617" y="0"/>
                  </a:lnTo>
                  <a:lnTo>
                    <a:pt x="569617" y="853313"/>
                  </a:lnTo>
                  <a:lnTo>
                    <a:pt x="0" y="853313"/>
                  </a:lnTo>
                  <a:close/>
                </a:path>
              </a:pathLst>
            </a:custGeom>
            <a:blipFill>
              <a:blip r:embed="rId4"/>
              <a:stretch>
                <a:fillRect l="-3045" t="0" r="-3045" b="0"/>
              </a:stretch>
            </a:blipFill>
          </p:spPr>
        </p:sp>
      </p:grpSp>
      <p:sp>
        <p:nvSpPr>
          <p:cNvPr name="TextBox 11" id="11"/>
          <p:cNvSpPr txBox="true"/>
          <p:nvPr/>
        </p:nvSpPr>
        <p:spPr>
          <a:xfrm rot="0">
            <a:off x="1379409" y="760986"/>
            <a:ext cx="569069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MENAMPILKAN DATABASE</a:t>
            </a:r>
          </a:p>
        </p:txBody>
      </p:sp>
      <p:sp>
        <p:nvSpPr>
          <p:cNvPr name="TextBox 12" id="12"/>
          <p:cNvSpPr txBox="true"/>
          <p:nvPr/>
        </p:nvSpPr>
        <p:spPr>
          <a:xfrm rot="0">
            <a:off x="8314714" y="840932"/>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DATABASE</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5280933" y="1938909"/>
            <a:ext cx="7700993" cy="2056095"/>
            <a:chOff x="0" y="0"/>
            <a:chExt cx="839568" cy="224157"/>
          </a:xfrm>
        </p:grpSpPr>
        <p:sp>
          <p:nvSpPr>
            <p:cNvPr name="Freeform 6" id="6"/>
            <p:cNvSpPr/>
            <p:nvPr/>
          </p:nvSpPr>
          <p:spPr>
            <a:xfrm flipH="false" flipV="false" rot="0">
              <a:off x="0" y="0"/>
              <a:ext cx="839568" cy="224157"/>
            </a:xfrm>
            <a:custGeom>
              <a:avLst/>
              <a:gdLst/>
              <a:ahLst/>
              <a:cxnLst/>
              <a:rect r="r" b="b" t="t" l="l"/>
              <a:pathLst>
                <a:path h="224157" w="839568">
                  <a:moveTo>
                    <a:pt x="0" y="0"/>
                  </a:moveTo>
                  <a:lnTo>
                    <a:pt x="839568" y="0"/>
                  </a:lnTo>
                  <a:lnTo>
                    <a:pt x="839568" y="224157"/>
                  </a:lnTo>
                  <a:lnTo>
                    <a:pt x="0" y="224157"/>
                  </a:lnTo>
                  <a:close/>
                </a:path>
              </a:pathLst>
            </a:custGeom>
            <a:blipFill>
              <a:blip r:embed="rId3"/>
              <a:stretch>
                <a:fillRect l="-197" t="0" r="-197" b="0"/>
              </a:stretch>
            </a:blipFill>
          </p:spPr>
        </p:sp>
      </p:grpSp>
      <p:grpSp>
        <p:nvGrpSpPr>
          <p:cNvPr name="Group 7" id="7"/>
          <p:cNvGrpSpPr/>
          <p:nvPr/>
        </p:nvGrpSpPr>
        <p:grpSpPr>
          <a:xfrm rot="0">
            <a:off x="3004121" y="4280754"/>
            <a:ext cx="12304899" cy="1289554"/>
            <a:chOff x="0" y="0"/>
            <a:chExt cx="6678449" cy="699902"/>
          </a:xfrm>
        </p:grpSpPr>
        <p:sp>
          <p:nvSpPr>
            <p:cNvPr name="Freeform 8" id="8"/>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9" id="9"/>
          <p:cNvGrpSpPr/>
          <p:nvPr/>
        </p:nvGrpSpPr>
        <p:grpSpPr>
          <a:xfrm rot="0">
            <a:off x="4652634" y="5856058"/>
            <a:ext cx="8957591" cy="1588902"/>
            <a:chOff x="0" y="0"/>
            <a:chExt cx="976563" cy="173223"/>
          </a:xfrm>
        </p:grpSpPr>
        <p:sp>
          <p:nvSpPr>
            <p:cNvPr name="Freeform 10" id="10"/>
            <p:cNvSpPr/>
            <p:nvPr/>
          </p:nvSpPr>
          <p:spPr>
            <a:xfrm flipH="false" flipV="false" rot="0">
              <a:off x="0" y="0"/>
              <a:ext cx="976563" cy="173223"/>
            </a:xfrm>
            <a:custGeom>
              <a:avLst/>
              <a:gdLst/>
              <a:ahLst/>
              <a:cxnLst/>
              <a:rect r="r" b="b" t="t" l="l"/>
              <a:pathLst>
                <a:path h="173223" w="976563">
                  <a:moveTo>
                    <a:pt x="0" y="0"/>
                  </a:moveTo>
                  <a:lnTo>
                    <a:pt x="976563" y="0"/>
                  </a:lnTo>
                  <a:lnTo>
                    <a:pt x="976563" y="173223"/>
                  </a:lnTo>
                  <a:lnTo>
                    <a:pt x="0" y="173223"/>
                  </a:lnTo>
                  <a:close/>
                </a:path>
              </a:pathLst>
            </a:custGeom>
            <a:blipFill>
              <a:blip r:embed="rId4"/>
              <a:stretch>
                <a:fillRect l="0" t="-2275" r="0" b="-2275"/>
              </a:stretch>
            </a:blipFill>
          </p:spPr>
        </p:sp>
      </p:grpSp>
      <p:sp>
        <p:nvSpPr>
          <p:cNvPr name="TextBox 11" id="11"/>
          <p:cNvSpPr txBox="true"/>
          <p:nvPr/>
        </p:nvSpPr>
        <p:spPr>
          <a:xfrm rot="0">
            <a:off x="5851991" y="694375"/>
            <a:ext cx="660915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TABEL ORDER DETAIL</a:t>
            </a:r>
          </a:p>
        </p:txBody>
      </p:sp>
      <p:sp>
        <p:nvSpPr>
          <p:cNvPr name="TextBox 12" id="12"/>
          <p:cNvSpPr txBox="true"/>
          <p:nvPr/>
        </p:nvSpPr>
        <p:spPr>
          <a:xfrm rot="0">
            <a:off x="5491965" y="4611524"/>
            <a:ext cx="737949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INSERT DATA PADA TABEL ORDER</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4503779" y="1794516"/>
            <a:ext cx="9106446" cy="2344881"/>
          </a:xfrm>
          <a:custGeom>
            <a:avLst/>
            <a:gdLst/>
            <a:ahLst/>
            <a:cxnLst/>
            <a:rect r="r" b="b" t="t" l="l"/>
            <a:pathLst>
              <a:path h="2344881" w="9106446">
                <a:moveTo>
                  <a:pt x="0" y="0"/>
                </a:moveTo>
                <a:lnTo>
                  <a:pt x="9106446" y="0"/>
                </a:lnTo>
                <a:lnTo>
                  <a:pt x="9106446" y="2344881"/>
                </a:lnTo>
                <a:lnTo>
                  <a:pt x="0" y="2344881"/>
                </a:lnTo>
                <a:lnTo>
                  <a:pt x="0" y="0"/>
                </a:lnTo>
                <a:close/>
              </a:path>
            </a:pathLst>
          </a:custGeom>
          <a:blipFill>
            <a:blip r:embed="rId3"/>
            <a:stretch>
              <a:fillRect l="-70543" t="-215663" r="-39421" b="-193967"/>
            </a:stretch>
          </a:blipFill>
        </p:spPr>
      </p:sp>
      <p:sp>
        <p:nvSpPr>
          <p:cNvPr name="Freeform 8" id="8"/>
          <p:cNvSpPr/>
          <p:nvPr/>
        </p:nvSpPr>
        <p:spPr>
          <a:xfrm flipH="false" flipV="false" rot="0">
            <a:off x="5281289" y="5782464"/>
            <a:ext cx="7551425" cy="3322366"/>
          </a:xfrm>
          <a:custGeom>
            <a:avLst/>
            <a:gdLst/>
            <a:ahLst/>
            <a:cxnLst/>
            <a:rect r="r" b="b" t="t" l="l"/>
            <a:pathLst>
              <a:path h="3322366" w="7551425">
                <a:moveTo>
                  <a:pt x="0" y="0"/>
                </a:moveTo>
                <a:lnTo>
                  <a:pt x="7551426" y="0"/>
                </a:lnTo>
                <a:lnTo>
                  <a:pt x="7551426" y="3322366"/>
                </a:lnTo>
                <a:lnTo>
                  <a:pt x="0" y="3322366"/>
                </a:lnTo>
                <a:lnTo>
                  <a:pt x="0" y="0"/>
                </a:lnTo>
                <a:close/>
              </a:path>
            </a:pathLst>
          </a:custGeom>
          <a:blipFill>
            <a:blip r:embed="rId4"/>
            <a:stretch>
              <a:fillRect l="-127269" t="-278012" r="-153280" b="-162582"/>
            </a:stretch>
          </a:blipFill>
        </p:spPr>
      </p:sp>
      <p:sp>
        <p:nvSpPr>
          <p:cNvPr name="TextBox 9" id="9"/>
          <p:cNvSpPr txBox="true"/>
          <p:nvPr/>
        </p:nvSpPr>
        <p:spPr>
          <a:xfrm rot="0">
            <a:off x="7085776" y="694375"/>
            <a:ext cx="414158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CREATE FUNCTION </a:t>
            </a:r>
          </a:p>
        </p:txBody>
      </p:sp>
      <p:sp>
        <p:nvSpPr>
          <p:cNvPr name="TextBox 10" id="10"/>
          <p:cNvSpPr txBox="true"/>
          <p:nvPr/>
        </p:nvSpPr>
        <p:spPr>
          <a:xfrm rot="0">
            <a:off x="6645457" y="4611524"/>
            <a:ext cx="5072509"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MEMANGGIL FUNCTION </a:t>
            </a:r>
          </a:p>
          <a:p>
            <a:pPr algn="ctr">
              <a:lnSpc>
                <a:spcPts val="4760"/>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5" id="5"/>
          <p:cNvSpPr/>
          <p:nvPr/>
        </p:nvSpPr>
        <p:spPr>
          <a:xfrm flipH="false" flipV="false" rot="0">
            <a:off x="4230601" y="2404496"/>
            <a:ext cx="9801658" cy="1124921"/>
          </a:xfrm>
          <a:custGeom>
            <a:avLst/>
            <a:gdLst/>
            <a:ahLst/>
            <a:cxnLst/>
            <a:rect r="r" b="b" t="t" l="l"/>
            <a:pathLst>
              <a:path h="1124921" w="9801658">
                <a:moveTo>
                  <a:pt x="0" y="0"/>
                </a:moveTo>
                <a:lnTo>
                  <a:pt x="9801657" y="0"/>
                </a:lnTo>
                <a:lnTo>
                  <a:pt x="9801657" y="1124921"/>
                </a:lnTo>
                <a:lnTo>
                  <a:pt x="0" y="1124921"/>
                </a:lnTo>
                <a:lnTo>
                  <a:pt x="0" y="0"/>
                </a:lnTo>
                <a:close/>
              </a:path>
            </a:pathLst>
          </a:custGeom>
          <a:blipFill>
            <a:blip r:embed="rId3"/>
            <a:stretch>
              <a:fillRect l="-72258" t="-141936" r="-42238" b="-926160"/>
            </a:stretch>
          </a:blipFill>
        </p:spPr>
      </p:sp>
      <p:sp>
        <p:nvSpPr>
          <p:cNvPr name="Freeform 6" id="6"/>
          <p:cNvSpPr/>
          <p:nvPr/>
        </p:nvSpPr>
        <p:spPr>
          <a:xfrm flipH="false" flipV="false" rot="0">
            <a:off x="490670" y="4072342"/>
            <a:ext cx="8447207" cy="1673237"/>
          </a:xfrm>
          <a:custGeom>
            <a:avLst/>
            <a:gdLst/>
            <a:ahLst/>
            <a:cxnLst/>
            <a:rect r="r" b="b" t="t" l="l"/>
            <a:pathLst>
              <a:path h="1673237" w="8447207">
                <a:moveTo>
                  <a:pt x="0" y="0"/>
                </a:moveTo>
                <a:lnTo>
                  <a:pt x="8447206" y="0"/>
                </a:lnTo>
                <a:lnTo>
                  <a:pt x="8447206" y="1673237"/>
                </a:lnTo>
                <a:lnTo>
                  <a:pt x="0" y="1673237"/>
                </a:lnTo>
                <a:lnTo>
                  <a:pt x="0" y="0"/>
                </a:lnTo>
                <a:close/>
              </a:path>
            </a:pathLst>
          </a:custGeom>
          <a:blipFill>
            <a:blip r:embed="rId4"/>
            <a:stretch>
              <a:fillRect l="-88096" t="-132135" r="-73413" b="-592999"/>
            </a:stretch>
          </a:blipFill>
        </p:spPr>
      </p:sp>
      <p:sp>
        <p:nvSpPr>
          <p:cNvPr name="TextBox 7" id="7"/>
          <p:cNvSpPr txBox="true"/>
          <p:nvPr/>
        </p:nvSpPr>
        <p:spPr>
          <a:xfrm rot="0">
            <a:off x="6380480" y="694375"/>
            <a:ext cx="5552182"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PENGGUNAAN FUNCTION </a:t>
            </a:r>
          </a:p>
          <a:p>
            <a:pPr algn="ctr">
              <a:lnSpc>
                <a:spcPts val="4760"/>
              </a:lnSpc>
            </a:pPr>
          </a:p>
        </p:txBody>
      </p:sp>
      <p:sp>
        <p:nvSpPr>
          <p:cNvPr name="Freeform 8" id="8"/>
          <p:cNvSpPr/>
          <p:nvPr/>
        </p:nvSpPr>
        <p:spPr>
          <a:xfrm flipH="false" flipV="false" rot="0">
            <a:off x="5188560" y="6524650"/>
            <a:ext cx="7936020" cy="2733650"/>
          </a:xfrm>
          <a:custGeom>
            <a:avLst/>
            <a:gdLst/>
            <a:ahLst/>
            <a:cxnLst/>
            <a:rect r="r" b="b" t="t" l="l"/>
            <a:pathLst>
              <a:path h="2733650" w="7936020">
                <a:moveTo>
                  <a:pt x="0" y="0"/>
                </a:moveTo>
                <a:lnTo>
                  <a:pt x="7936021" y="0"/>
                </a:lnTo>
                <a:lnTo>
                  <a:pt x="7936021" y="2733650"/>
                </a:lnTo>
                <a:lnTo>
                  <a:pt x="0" y="2733650"/>
                </a:lnTo>
                <a:lnTo>
                  <a:pt x="0" y="0"/>
                </a:lnTo>
                <a:close/>
              </a:path>
            </a:pathLst>
          </a:custGeom>
          <a:blipFill>
            <a:blip r:embed="rId4"/>
            <a:stretch>
              <a:fillRect l="-87597" t="-170640" r="-73219" b="-202593"/>
            </a:stretch>
          </a:blipFill>
        </p:spPr>
      </p:sp>
      <p:sp>
        <p:nvSpPr>
          <p:cNvPr name="Freeform 9" id="9"/>
          <p:cNvSpPr/>
          <p:nvPr/>
        </p:nvSpPr>
        <p:spPr>
          <a:xfrm flipH="false" flipV="false" rot="0">
            <a:off x="9509114" y="4168607"/>
            <a:ext cx="8447207" cy="1576972"/>
          </a:xfrm>
          <a:custGeom>
            <a:avLst/>
            <a:gdLst/>
            <a:ahLst/>
            <a:cxnLst/>
            <a:rect r="r" b="b" t="t" l="l"/>
            <a:pathLst>
              <a:path h="1576972" w="8447207">
                <a:moveTo>
                  <a:pt x="0" y="0"/>
                </a:moveTo>
                <a:lnTo>
                  <a:pt x="8447207" y="0"/>
                </a:lnTo>
                <a:lnTo>
                  <a:pt x="8447207" y="1576972"/>
                </a:lnTo>
                <a:lnTo>
                  <a:pt x="0" y="1576972"/>
                </a:lnTo>
                <a:lnTo>
                  <a:pt x="0" y="0"/>
                </a:lnTo>
                <a:close/>
              </a:path>
            </a:pathLst>
          </a:custGeom>
          <a:blipFill>
            <a:blip r:embed="rId4"/>
            <a:stretch>
              <a:fillRect l="-88096" t="-582141" r="-73413" b="-193363"/>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764447" y="2619834"/>
            <a:ext cx="7776373" cy="537019"/>
          </a:xfrm>
          <a:custGeom>
            <a:avLst/>
            <a:gdLst/>
            <a:ahLst/>
            <a:cxnLst/>
            <a:rect r="r" b="b" t="t" l="l"/>
            <a:pathLst>
              <a:path h="537019" w="7776373">
                <a:moveTo>
                  <a:pt x="0" y="0"/>
                </a:moveTo>
                <a:lnTo>
                  <a:pt x="7776373" y="0"/>
                </a:lnTo>
                <a:lnTo>
                  <a:pt x="7776373" y="537019"/>
                </a:lnTo>
                <a:lnTo>
                  <a:pt x="0" y="537019"/>
                </a:lnTo>
                <a:lnTo>
                  <a:pt x="0" y="0"/>
                </a:lnTo>
                <a:close/>
              </a:path>
            </a:pathLst>
          </a:custGeom>
          <a:blipFill>
            <a:blip r:embed="rId3"/>
            <a:stretch>
              <a:fillRect l="-106493" t="-766871" r="-111935" b="-2015036"/>
            </a:stretch>
          </a:blipFill>
        </p:spPr>
      </p:sp>
      <p:sp>
        <p:nvSpPr>
          <p:cNvPr name="Freeform 8" id="8"/>
          <p:cNvSpPr/>
          <p:nvPr/>
        </p:nvSpPr>
        <p:spPr>
          <a:xfrm flipH="false" flipV="false" rot="0">
            <a:off x="9980438" y="1865315"/>
            <a:ext cx="5651392" cy="1848434"/>
          </a:xfrm>
          <a:custGeom>
            <a:avLst/>
            <a:gdLst/>
            <a:ahLst/>
            <a:cxnLst/>
            <a:rect r="r" b="b" t="t" l="l"/>
            <a:pathLst>
              <a:path h="1848434" w="5651392">
                <a:moveTo>
                  <a:pt x="0" y="0"/>
                </a:moveTo>
                <a:lnTo>
                  <a:pt x="5651392" y="0"/>
                </a:lnTo>
                <a:lnTo>
                  <a:pt x="5651392" y="1848433"/>
                </a:lnTo>
                <a:lnTo>
                  <a:pt x="0" y="1848433"/>
                </a:lnTo>
                <a:lnTo>
                  <a:pt x="0" y="0"/>
                </a:lnTo>
                <a:close/>
              </a:path>
            </a:pathLst>
          </a:custGeom>
          <a:blipFill>
            <a:blip r:embed="rId3"/>
            <a:stretch>
              <a:fillRect l="-98698" t="-208837" r="-93409" b="-249342"/>
            </a:stretch>
          </a:blipFill>
        </p:spPr>
      </p:sp>
      <p:sp>
        <p:nvSpPr>
          <p:cNvPr name="TextBox 9" id="9"/>
          <p:cNvSpPr txBox="true"/>
          <p:nvPr/>
        </p:nvSpPr>
        <p:spPr>
          <a:xfrm rot="0">
            <a:off x="6561927" y="4611524"/>
            <a:ext cx="5239569"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MENGHAPUS FUNCTION </a:t>
            </a:r>
          </a:p>
          <a:p>
            <a:pPr algn="ctr">
              <a:lnSpc>
                <a:spcPts val="4760"/>
              </a:lnSpc>
            </a:pPr>
          </a:p>
        </p:txBody>
      </p:sp>
      <p:sp>
        <p:nvSpPr>
          <p:cNvPr name="Freeform 10" id="10"/>
          <p:cNvSpPr/>
          <p:nvPr/>
        </p:nvSpPr>
        <p:spPr>
          <a:xfrm flipH="false" flipV="false" rot="0">
            <a:off x="4230423" y="6353964"/>
            <a:ext cx="9802013" cy="1014438"/>
          </a:xfrm>
          <a:custGeom>
            <a:avLst/>
            <a:gdLst/>
            <a:ahLst/>
            <a:cxnLst/>
            <a:rect r="r" b="b" t="t" l="l"/>
            <a:pathLst>
              <a:path h="1014438" w="9802013">
                <a:moveTo>
                  <a:pt x="0" y="0"/>
                </a:moveTo>
                <a:lnTo>
                  <a:pt x="9802013" y="0"/>
                </a:lnTo>
                <a:lnTo>
                  <a:pt x="9802013" y="1014437"/>
                </a:lnTo>
                <a:lnTo>
                  <a:pt x="0" y="1014437"/>
                </a:lnTo>
                <a:lnTo>
                  <a:pt x="0" y="0"/>
                </a:lnTo>
                <a:close/>
              </a:path>
            </a:pathLst>
          </a:custGeom>
          <a:blipFill>
            <a:blip r:embed="rId3"/>
            <a:stretch>
              <a:fillRect l="-112543" t="-1437266" r="-122224" b="-484421"/>
            </a:stretch>
          </a:blipFill>
        </p:spPr>
      </p:sp>
      <p:sp>
        <p:nvSpPr>
          <p:cNvPr name="TextBox 11" id="11"/>
          <p:cNvSpPr txBox="true"/>
          <p:nvPr/>
        </p:nvSpPr>
        <p:spPr>
          <a:xfrm rot="0">
            <a:off x="5507007" y="694375"/>
            <a:ext cx="7299127"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MENAMPILKAN SEMUA FUNCTION </a:t>
            </a:r>
          </a:p>
          <a:p>
            <a:pPr algn="ctr">
              <a:lnSpc>
                <a:spcPts val="4760"/>
              </a:lnSpc>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5002471" y="1861351"/>
            <a:ext cx="8358481" cy="2133653"/>
          </a:xfrm>
          <a:custGeom>
            <a:avLst/>
            <a:gdLst/>
            <a:ahLst/>
            <a:cxnLst/>
            <a:rect r="r" b="b" t="t" l="l"/>
            <a:pathLst>
              <a:path h="2133653" w="8358481">
                <a:moveTo>
                  <a:pt x="0" y="0"/>
                </a:moveTo>
                <a:lnTo>
                  <a:pt x="8358481" y="0"/>
                </a:lnTo>
                <a:lnTo>
                  <a:pt x="8358481" y="2133653"/>
                </a:lnTo>
                <a:lnTo>
                  <a:pt x="0" y="2133653"/>
                </a:lnTo>
                <a:lnTo>
                  <a:pt x="0" y="0"/>
                </a:lnTo>
                <a:close/>
              </a:path>
            </a:pathLst>
          </a:custGeom>
          <a:blipFill>
            <a:blip r:embed="rId3"/>
            <a:stretch>
              <a:fillRect l="-75370" t="-49967" r="-62132" b="-431536"/>
            </a:stretch>
          </a:blipFill>
        </p:spPr>
      </p:sp>
      <p:sp>
        <p:nvSpPr>
          <p:cNvPr name="Freeform 8" id="8"/>
          <p:cNvSpPr/>
          <p:nvPr/>
        </p:nvSpPr>
        <p:spPr>
          <a:xfrm flipH="false" flipV="false" rot="0">
            <a:off x="5179827" y="5992014"/>
            <a:ext cx="8181125" cy="2245522"/>
          </a:xfrm>
          <a:custGeom>
            <a:avLst/>
            <a:gdLst/>
            <a:ahLst/>
            <a:cxnLst/>
            <a:rect r="r" b="b" t="t" l="l"/>
            <a:pathLst>
              <a:path h="2245522" w="8181125">
                <a:moveTo>
                  <a:pt x="0" y="0"/>
                </a:moveTo>
                <a:lnTo>
                  <a:pt x="8181125" y="0"/>
                </a:lnTo>
                <a:lnTo>
                  <a:pt x="8181125" y="2245522"/>
                </a:lnTo>
                <a:lnTo>
                  <a:pt x="0" y="2245522"/>
                </a:lnTo>
                <a:lnTo>
                  <a:pt x="0" y="0"/>
                </a:lnTo>
                <a:close/>
              </a:path>
            </a:pathLst>
          </a:custGeom>
          <a:blipFill>
            <a:blip r:embed="rId4"/>
            <a:stretch>
              <a:fillRect l="-78567" t="-78820" r="-54655" b="-352242"/>
            </a:stretch>
          </a:blipFill>
        </p:spPr>
      </p:sp>
      <p:sp>
        <p:nvSpPr>
          <p:cNvPr name="TextBox 9" id="9"/>
          <p:cNvSpPr txBox="true"/>
          <p:nvPr/>
        </p:nvSpPr>
        <p:spPr>
          <a:xfrm rot="0">
            <a:off x="6975680" y="694375"/>
            <a:ext cx="4361780"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SELECT AGGREGATE</a:t>
            </a:r>
          </a:p>
          <a:p>
            <a:pPr algn="ctr">
              <a:lnSpc>
                <a:spcPts val="4760"/>
              </a:lnSpc>
            </a:pPr>
          </a:p>
        </p:txBody>
      </p:sp>
      <p:sp>
        <p:nvSpPr>
          <p:cNvPr name="TextBox 10" id="10"/>
          <p:cNvSpPr txBox="true"/>
          <p:nvPr/>
        </p:nvSpPr>
        <p:spPr>
          <a:xfrm rot="0">
            <a:off x="7870610" y="4611524"/>
            <a:ext cx="2622203"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SELECT MIN </a:t>
            </a:r>
          </a:p>
          <a:p>
            <a:pPr algn="ctr">
              <a:lnSpc>
                <a:spcPts val="4760"/>
              </a:lnSpc>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5427737" y="1750900"/>
            <a:ext cx="8182488" cy="2432114"/>
          </a:xfrm>
          <a:custGeom>
            <a:avLst/>
            <a:gdLst/>
            <a:ahLst/>
            <a:cxnLst/>
            <a:rect r="r" b="b" t="t" l="l"/>
            <a:pathLst>
              <a:path h="2432114" w="8182488">
                <a:moveTo>
                  <a:pt x="0" y="0"/>
                </a:moveTo>
                <a:lnTo>
                  <a:pt x="8182488" y="0"/>
                </a:lnTo>
                <a:lnTo>
                  <a:pt x="8182488" y="2432114"/>
                </a:lnTo>
                <a:lnTo>
                  <a:pt x="0" y="2432114"/>
                </a:lnTo>
                <a:lnTo>
                  <a:pt x="0" y="0"/>
                </a:lnTo>
                <a:close/>
              </a:path>
            </a:pathLst>
          </a:custGeom>
          <a:blipFill>
            <a:blip r:embed="rId3"/>
            <a:stretch>
              <a:fillRect l="-77568" t="-189635" r="-53263" b="-195738"/>
            </a:stretch>
          </a:blipFill>
        </p:spPr>
      </p:sp>
      <p:sp>
        <p:nvSpPr>
          <p:cNvPr name="TextBox 8" id="8"/>
          <p:cNvSpPr txBox="true"/>
          <p:nvPr/>
        </p:nvSpPr>
        <p:spPr>
          <a:xfrm rot="0">
            <a:off x="7822401" y="694375"/>
            <a:ext cx="266833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SELECT MAX</a:t>
            </a:r>
          </a:p>
        </p:txBody>
      </p:sp>
      <p:sp>
        <p:nvSpPr>
          <p:cNvPr name="TextBox 9" id="9"/>
          <p:cNvSpPr txBox="true"/>
          <p:nvPr/>
        </p:nvSpPr>
        <p:spPr>
          <a:xfrm rot="0">
            <a:off x="7855095" y="4611524"/>
            <a:ext cx="265323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SELECT SUM</a:t>
            </a:r>
          </a:p>
        </p:txBody>
      </p:sp>
      <p:sp>
        <p:nvSpPr>
          <p:cNvPr name="Freeform 10" id="10"/>
          <p:cNvSpPr/>
          <p:nvPr/>
        </p:nvSpPr>
        <p:spPr>
          <a:xfrm flipH="false" flipV="false" rot="0">
            <a:off x="5427737" y="6056083"/>
            <a:ext cx="8182488" cy="2072741"/>
          </a:xfrm>
          <a:custGeom>
            <a:avLst/>
            <a:gdLst/>
            <a:ahLst/>
            <a:cxnLst/>
            <a:rect r="r" b="b" t="t" l="l"/>
            <a:pathLst>
              <a:path h="2072741" w="8182488">
                <a:moveTo>
                  <a:pt x="0" y="0"/>
                </a:moveTo>
                <a:lnTo>
                  <a:pt x="8182488" y="0"/>
                </a:lnTo>
                <a:lnTo>
                  <a:pt x="8182488" y="2072742"/>
                </a:lnTo>
                <a:lnTo>
                  <a:pt x="0" y="2072742"/>
                </a:lnTo>
                <a:lnTo>
                  <a:pt x="0" y="0"/>
                </a:lnTo>
                <a:close/>
              </a:path>
            </a:pathLst>
          </a:custGeom>
          <a:blipFill>
            <a:blip r:embed="rId3"/>
            <a:stretch>
              <a:fillRect l="-77568" t="-369887" r="-53263" b="-99640"/>
            </a:stretch>
          </a:blipFill>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5491965" y="1944481"/>
            <a:ext cx="7795121" cy="2044951"/>
          </a:xfrm>
          <a:custGeom>
            <a:avLst/>
            <a:gdLst/>
            <a:ahLst/>
            <a:cxnLst/>
            <a:rect r="r" b="b" t="t" l="l"/>
            <a:pathLst>
              <a:path h="2044951" w="7795121">
                <a:moveTo>
                  <a:pt x="0" y="0"/>
                </a:moveTo>
                <a:lnTo>
                  <a:pt x="7795121" y="0"/>
                </a:lnTo>
                <a:lnTo>
                  <a:pt x="7795121" y="2044951"/>
                </a:lnTo>
                <a:lnTo>
                  <a:pt x="0" y="2044951"/>
                </a:lnTo>
                <a:lnTo>
                  <a:pt x="0" y="0"/>
                </a:lnTo>
                <a:close/>
              </a:path>
            </a:pathLst>
          </a:custGeom>
          <a:blipFill>
            <a:blip r:embed="rId3"/>
            <a:stretch>
              <a:fillRect l="-77682" t="-92268" r="-52914" b="-357112"/>
            </a:stretch>
          </a:blipFill>
        </p:spPr>
      </p:sp>
      <p:sp>
        <p:nvSpPr>
          <p:cNvPr name="TextBox 8" id="8"/>
          <p:cNvSpPr txBox="true"/>
          <p:nvPr/>
        </p:nvSpPr>
        <p:spPr>
          <a:xfrm rot="0">
            <a:off x="7834902" y="694375"/>
            <a:ext cx="2643336"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SELECT AVG</a:t>
            </a:r>
          </a:p>
        </p:txBody>
      </p:sp>
      <p:sp>
        <p:nvSpPr>
          <p:cNvPr name="TextBox 9" id="9"/>
          <p:cNvSpPr txBox="true"/>
          <p:nvPr/>
        </p:nvSpPr>
        <p:spPr>
          <a:xfrm rot="0">
            <a:off x="7566220" y="4611524"/>
            <a:ext cx="323098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SELECT COUNT</a:t>
            </a:r>
          </a:p>
        </p:txBody>
      </p:sp>
      <p:sp>
        <p:nvSpPr>
          <p:cNvPr name="Freeform 10" id="10"/>
          <p:cNvSpPr/>
          <p:nvPr/>
        </p:nvSpPr>
        <p:spPr>
          <a:xfrm flipH="false" flipV="false" rot="0">
            <a:off x="5491965" y="6064393"/>
            <a:ext cx="7795121" cy="2089873"/>
          </a:xfrm>
          <a:custGeom>
            <a:avLst/>
            <a:gdLst/>
            <a:ahLst/>
            <a:cxnLst/>
            <a:rect r="r" b="b" t="t" l="l"/>
            <a:pathLst>
              <a:path h="2089873" w="7795121">
                <a:moveTo>
                  <a:pt x="0" y="0"/>
                </a:moveTo>
                <a:lnTo>
                  <a:pt x="7795121" y="0"/>
                </a:lnTo>
                <a:lnTo>
                  <a:pt x="7795121" y="2089873"/>
                </a:lnTo>
                <a:lnTo>
                  <a:pt x="0" y="2089873"/>
                </a:lnTo>
                <a:lnTo>
                  <a:pt x="0" y="0"/>
                </a:lnTo>
                <a:close/>
              </a:path>
            </a:pathLst>
          </a:custGeom>
          <a:blipFill>
            <a:blip r:embed="rId3"/>
            <a:stretch>
              <a:fillRect l="-77682" t="-219254" r="-52914" b="-218317"/>
            </a:stretch>
          </a:blipFill>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TextBox 5" id="5"/>
          <p:cNvSpPr txBox="true"/>
          <p:nvPr/>
        </p:nvSpPr>
        <p:spPr>
          <a:xfrm rot="0">
            <a:off x="7233041" y="694375"/>
            <a:ext cx="384705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SELECT COUNT (*)</a:t>
            </a:r>
          </a:p>
        </p:txBody>
      </p:sp>
      <p:sp>
        <p:nvSpPr>
          <p:cNvPr name="Freeform 6" id="6"/>
          <p:cNvSpPr/>
          <p:nvPr/>
        </p:nvSpPr>
        <p:spPr>
          <a:xfrm flipH="false" flipV="false" rot="0">
            <a:off x="5491965" y="1976039"/>
            <a:ext cx="6896690" cy="1981836"/>
          </a:xfrm>
          <a:custGeom>
            <a:avLst/>
            <a:gdLst/>
            <a:ahLst/>
            <a:cxnLst/>
            <a:rect r="r" b="b" t="t" l="l"/>
            <a:pathLst>
              <a:path h="1981836" w="6896690">
                <a:moveTo>
                  <a:pt x="0" y="0"/>
                </a:moveTo>
                <a:lnTo>
                  <a:pt x="6896689" y="0"/>
                </a:lnTo>
                <a:lnTo>
                  <a:pt x="6896689" y="1981836"/>
                </a:lnTo>
                <a:lnTo>
                  <a:pt x="0" y="1981836"/>
                </a:lnTo>
                <a:lnTo>
                  <a:pt x="0" y="0"/>
                </a:lnTo>
                <a:close/>
              </a:path>
            </a:pathLst>
          </a:custGeom>
          <a:blipFill>
            <a:blip r:embed="rId4"/>
            <a:stretch>
              <a:fillRect l="-87802" t="-370650" r="-72834" b="-96226"/>
            </a:stretch>
          </a:blipFill>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420314"/>
            <a:ext cx="6082522" cy="1292189"/>
            <a:chOff x="0" y="0"/>
            <a:chExt cx="3294541" cy="699902"/>
          </a:xfrm>
        </p:grpSpPr>
        <p:sp>
          <p:nvSpPr>
            <p:cNvPr name="Freeform 4" id="4"/>
            <p:cNvSpPr/>
            <p:nvPr/>
          </p:nvSpPr>
          <p:spPr>
            <a:xfrm flipH="false" flipV="false" rot="0">
              <a:off x="0" y="0"/>
              <a:ext cx="3294541" cy="699902"/>
            </a:xfrm>
            <a:custGeom>
              <a:avLst/>
              <a:gdLst/>
              <a:ahLst/>
              <a:cxnLst/>
              <a:rect r="r" b="b" t="t" l="l"/>
              <a:pathLst>
                <a:path h="699902" w="3294541">
                  <a:moveTo>
                    <a:pt x="3170081" y="699902"/>
                  </a:moveTo>
                  <a:lnTo>
                    <a:pt x="124460" y="699902"/>
                  </a:lnTo>
                  <a:cubicBezTo>
                    <a:pt x="55880" y="699902"/>
                    <a:pt x="0" y="644022"/>
                    <a:pt x="0" y="575442"/>
                  </a:cubicBezTo>
                  <a:lnTo>
                    <a:pt x="0" y="124460"/>
                  </a:lnTo>
                  <a:cubicBezTo>
                    <a:pt x="0" y="55880"/>
                    <a:pt x="55880" y="0"/>
                    <a:pt x="124460" y="0"/>
                  </a:cubicBezTo>
                  <a:lnTo>
                    <a:pt x="3170081" y="0"/>
                  </a:lnTo>
                  <a:cubicBezTo>
                    <a:pt x="3238661" y="0"/>
                    <a:pt x="3294541" y="55880"/>
                    <a:pt x="3294541" y="124460"/>
                  </a:cubicBezTo>
                  <a:lnTo>
                    <a:pt x="3294541" y="575442"/>
                  </a:lnTo>
                  <a:cubicBezTo>
                    <a:pt x="3294541" y="644022"/>
                    <a:pt x="3238661" y="699902"/>
                    <a:pt x="3170081" y="699902"/>
                  </a:cubicBezTo>
                  <a:close/>
                </a:path>
              </a:pathLst>
            </a:custGeom>
            <a:solidFill>
              <a:srgbClr val="FADDB7"/>
            </a:solidFill>
          </p:spPr>
        </p:sp>
      </p:grpSp>
      <p:grpSp>
        <p:nvGrpSpPr>
          <p:cNvPr name="Group 5" id="5"/>
          <p:cNvGrpSpPr/>
          <p:nvPr/>
        </p:nvGrpSpPr>
        <p:grpSpPr>
          <a:xfrm rot="0">
            <a:off x="662698" y="1949727"/>
            <a:ext cx="6814527" cy="2056095"/>
            <a:chOff x="0" y="0"/>
            <a:chExt cx="742925" cy="224157"/>
          </a:xfrm>
        </p:grpSpPr>
        <p:sp>
          <p:nvSpPr>
            <p:cNvPr name="Freeform 6" id="6"/>
            <p:cNvSpPr/>
            <p:nvPr/>
          </p:nvSpPr>
          <p:spPr>
            <a:xfrm flipH="false" flipV="false" rot="0">
              <a:off x="0" y="0"/>
              <a:ext cx="742925" cy="224157"/>
            </a:xfrm>
            <a:custGeom>
              <a:avLst/>
              <a:gdLst/>
              <a:ahLst/>
              <a:cxnLst/>
              <a:rect r="r" b="b" t="t" l="l"/>
              <a:pathLst>
                <a:path h="224157" w="742925">
                  <a:moveTo>
                    <a:pt x="0" y="0"/>
                  </a:moveTo>
                  <a:lnTo>
                    <a:pt x="742925" y="0"/>
                  </a:lnTo>
                  <a:lnTo>
                    <a:pt x="742925" y="224157"/>
                  </a:lnTo>
                  <a:lnTo>
                    <a:pt x="0" y="224157"/>
                  </a:lnTo>
                  <a:close/>
                </a:path>
              </a:pathLst>
            </a:custGeom>
            <a:blipFill>
              <a:blip r:embed="rId3"/>
              <a:stretch>
                <a:fillRect l="0" t="-1522" r="0" b="-1522"/>
              </a:stretch>
            </a:blipFill>
          </p:spPr>
        </p:sp>
      </p:grpSp>
      <p:grpSp>
        <p:nvGrpSpPr>
          <p:cNvPr name="Group 7" id="7"/>
          <p:cNvGrpSpPr/>
          <p:nvPr/>
        </p:nvGrpSpPr>
        <p:grpSpPr>
          <a:xfrm rot="0">
            <a:off x="9131429" y="458022"/>
            <a:ext cx="7903868" cy="1216773"/>
            <a:chOff x="0" y="0"/>
            <a:chExt cx="4289802" cy="660400"/>
          </a:xfrm>
        </p:grpSpPr>
        <p:sp>
          <p:nvSpPr>
            <p:cNvPr name="Freeform 8" id="8"/>
            <p:cNvSpPr/>
            <p:nvPr/>
          </p:nvSpPr>
          <p:spPr>
            <a:xfrm flipH="false" flipV="false" rot="0">
              <a:off x="0" y="0"/>
              <a:ext cx="4289802" cy="660400"/>
            </a:xfrm>
            <a:custGeom>
              <a:avLst/>
              <a:gdLst/>
              <a:ahLst/>
              <a:cxnLst/>
              <a:rect r="r" b="b" t="t" l="l"/>
              <a:pathLst>
                <a:path h="660400" w="4289802">
                  <a:moveTo>
                    <a:pt x="4165342" y="660400"/>
                  </a:moveTo>
                  <a:lnTo>
                    <a:pt x="124460" y="660400"/>
                  </a:lnTo>
                  <a:cubicBezTo>
                    <a:pt x="55880" y="660400"/>
                    <a:pt x="0" y="604520"/>
                    <a:pt x="0" y="535940"/>
                  </a:cubicBezTo>
                  <a:lnTo>
                    <a:pt x="0" y="124460"/>
                  </a:lnTo>
                  <a:cubicBezTo>
                    <a:pt x="0" y="55880"/>
                    <a:pt x="55880" y="0"/>
                    <a:pt x="124460" y="0"/>
                  </a:cubicBezTo>
                  <a:lnTo>
                    <a:pt x="4165342" y="0"/>
                  </a:lnTo>
                  <a:cubicBezTo>
                    <a:pt x="4233922" y="0"/>
                    <a:pt x="4289802" y="55880"/>
                    <a:pt x="4289802" y="124460"/>
                  </a:cubicBezTo>
                  <a:lnTo>
                    <a:pt x="4289802" y="535940"/>
                  </a:lnTo>
                  <a:cubicBezTo>
                    <a:pt x="4289802" y="604520"/>
                    <a:pt x="4233922" y="660400"/>
                    <a:pt x="4165342" y="660400"/>
                  </a:cubicBezTo>
                  <a:close/>
                </a:path>
              </a:pathLst>
            </a:custGeom>
            <a:solidFill>
              <a:srgbClr val="FADDB7"/>
            </a:solidFill>
          </p:spPr>
        </p:sp>
      </p:grpSp>
      <p:grpSp>
        <p:nvGrpSpPr>
          <p:cNvPr name="Group 9" id="9"/>
          <p:cNvGrpSpPr/>
          <p:nvPr/>
        </p:nvGrpSpPr>
        <p:grpSpPr>
          <a:xfrm rot="0">
            <a:off x="10256879" y="1936362"/>
            <a:ext cx="5652969" cy="3103944"/>
            <a:chOff x="0" y="0"/>
            <a:chExt cx="323664" cy="177718"/>
          </a:xfrm>
        </p:grpSpPr>
        <p:sp>
          <p:nvSpPr>
            <p:cNvPr name="Freeform 10" id="10"/>
            <p:cNvSpPr/>
            <p:nvPr/>
          </p:nvSpPr>
          <p:spPr>
            <a:xfrm flipH="false" flipV="false" rot="0">
              <a:off x="0" y="0"/>
              <a:ext cx="323664" cy="177718"/>
            </a:xfrm>
            <a:custGeom>
              <a:avLst/>
              <a:gdLst/>
              <a:ahLst/>
              <a:cxnLst/>
              <a:rect r="r" b="b" t="t" l="l"/>
              <a:pathLst>
                <a:path h="177718" w="323664">
                  <a:moveTo>
                    <a:pt x="0" y="0"/>
                  </a:moveTo>
                  <a:lnTo>
                    <a:pt x="323664" y="0"/>
                  </a:lnTo>
                  <a:lnTo>
                    <a:pt x="323664" y="177718"/>
                  </a:lnTo>
                  <a:lnTo>
                    <a:pt x="0" y="177718"/>
                  </a:lnTo>
                  <a:close/>
                </a:path>
              </a:pathLst>
            </a:custGeom>
            <a:blipFill>
              <a:blip r:embed="rId4"/>
              <a:stretch>
                <a:fillRect l="0" t="-775" r="0" b="-775"/>
              </a:stretch>
            </a:blipFill>
          </p:spPr>
        </p:sp>
      </p:grpSp>
      <p:grpSp>
        <p:nvGrpSpPr>
          <p:cNvPr name="Group 11" id="11"/>
          <p:cNvGrpSpPr/>
          <p:nvPr/>
        </p:nvGrpSpPr>
        <p:grpSpPr>
          <a:xfrm rot="0">
            <a:off x="2991551" y="5301873"/>
            <a:ext cx="12304899" cy="1216773"/>
            <a:chOff x="0" y="0"/>
            <a:chExt cx="6678449" cy="660400"/>
          </a:xfrm>
        </p:grpSpPr>
        <p:sp>
          <p:nvSpPr>
            <p:cNvPr name="Freeform 12" id="12"/>
            <p:cNvSpPr/>
            <p:nvPr/>
          </p:nvSpPr>
          <p:spPr>
            <a:xfrm flipH="false" flipV="false" rot="0">
              <a:off x="0" y="0"/>
              <a:ext cx="6678449" cy="660400"/>
            </a:xfrm>
            <a:custGeom>
              <a:avLst/>
              <a:gdLst/>
              <a:ahLst/>
              <a:cxnLst/>
              <a:rect r="r" b="b" t="t" l="l"/>
              <a:pathLst>
                <a:path h="660400" w="6678449">
                  <a:moveTo>
                    <a:pt x="6553989" y="660400"/>
                  </a:moveTo>
                  <a:lnTo>
                    <a:pt x="124460" y="660400"/>
                  </a:lnTo>
                  <a:cubicBezTo>
                    <a:pt x="55880" y="660400"/>
                    <a:pt x="0" y="604520"/>
                    <a:pt x="0" y="535940"/>
                  </a:cubicBezTo>
                  <a:lnTo>
                    <a:pt x="0" y="124460"/>
                  </a:lnTo>
                  <a:cubicBezTo>
                    <a:pt x="0" y="55880"/>
                    <a:pt x="55880" y="0"/>
                    <a:pt x="124460" y="0"/>
                  </a:cubicBezTo>
                  <a:lnTo>
                    <a:pt x="6553989" y="0"/>
                  </a:lnTo>
                  <a:cubicBezTo>
                    <a:pt x="6622569" y="0"/>
                    <a:pt x="6678449" y="55880"/>
                    <a:pt x="6678449" y="124460"/>
                  </a:cubicBezTo>
                  <a:lnTo>
                    <a:pt x="6678449" y="535940"/>
                  </a:lnTo>
                  <a:cubicBezTo>
                    <a:pt x="6678449" y="604520"/>
                    <a:pt x="6622569" y="660400"/>
                    <a:pt x="6553989" y="660400"/>
                  </a:cubicBezTo>
                  <a:close/>
                </a:path>
              </a:pathLst>
            </a:custGeom>
            <a:solidFill>
              <a:srgbClr val="FADDB7"/>
            </a:solidFill>
          </p:spPr>
        </p:sp>
      </p:grpSp>
      <p:sp>
        <p:nvSpPr>
          <p:cNvPr name="Freeform 13" id="13"/>
          <p:cNvSpPr/>
          <p:nvPr/>
        </p:nvSpPr>
        <p:spPr>
          <a:xfrm flipH="false" flipV="false" rot="0">
            <a:off x="3879119" y="7147296"/>
            <a:ext cx="10834468" cy="1177401"/>
          </a:xfrm>
          <a:custGeom>
            <a:avLst/>
            <a:gdLst/>
            <a:ahLst/>
            <a:cxnLst/>
            <a:rect r="r" b="b" t="t" l="l"/>
            <a:pathLst>
              <a:path h="1177401" w="10834468">
                <a:moveTo>
                  <a:pt x="0" y="0"/>
                </a:moveTo>
                <a:lnTo>
                  <a:pt x="10834468" y="0"/>
                </a:lnTo>
                <a:lnTo>
                  <a:pt x="10834468" y="1177401"/>
                </a:lnTo>
                <a:lnTo>
                  <a:pt x="0" y="1177401"/>
                </a:lnTo>
                <a:lnTo>
                  <a:pt x="0" y="0"/>
                </a:lnTo>
                <a:close/>
              </a:path>
            </a:pathLst>
          </a:custGeom>
          <a:blipFill>
            <a:blip r:embed="rId5"/>
            <a:stretch>
              <a:fillRect l="0" t="-23406" r="0" b="-23406"/>
            </a:stretch>
          </a:blipFill>
        </p:spPr>
      </p:sp>
      <p:sp>
        <p:nvSpPr>
          <p:cNvPr name="TextBox 14" id="14"/>
          <p:cNvSpPr txBox="true"/>
          <p:nvPr/>
        </p:nvSpPr>
        <p:spPr>
          <a:xfrm rot="0">
            <a:off x="2226814" y="752401"/>
            <a:ext cx="3686294"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SELECT DISTINCT</a:t>
            </a:r>
          </a:p>
        </p:txBody>
      </p:sp>
      <p:sp>
        <p:nvSpPr>
          <p:cNvPr name="TextBox 15" id="15"/>
          <p:cNvSpPr txBox="true"/>
          <p:nvPr/>
        </p:nvSpPr>
        <p:spPr>
          <a:xfrm rot="0">
            <a:off x="10562551" y="752401"/>
            <a:ext cx="514219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TBLKELOMPOK</a:t>
            </a:r>
          </a:p>
        </p:txBody>
      </p:sp>
      <p:sp>
        <p:nvSpPr>
          <p:cNvPr name="TextBox 16" id="16"/>
          <p:cNvSpPr txBox="true"/>
          <p:nvPr/>
        </p:nvSpPr>
        <p:spPr>
          <a:xfrm rot="0">
            <a:off x="6789827" y="5596252"/>
            <a:ext cx="468320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START TRANSACTION</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69636" y="412815"/>
            <a:ext cx="8474364" cy="1289554"/>
            <a:chOff x="0" y="0"/>
            <a:chExt cx="4599437" cy="699902"/>
          </a:xfrm>
        </p:grpSpPr>
        <p:sp>
          <p:nvSpPr>
            <p:cNvPr name="Freeform 4" id="4"/>
            <p:cNvSpPr/>
            <p:nvPr/>
          </p:nvSpPr>
          <p:spPr>
            <a:xfrm flipH="false" flipV="false" rot="0">
              <a:off x="0" y="0"/>
              <a:ext cx="4599437" cy="699902"/>
            </a:xfrm>
            <a:custGeom>
              <a:avLst/>
              <a:gdLst/>
              <a:ahLst/>
              <a:cxnLst/>
              <a:rect r="r" b="b" t="t" l="l"/>
              <a:pathLst>
                <a:path h="699902" w="4599437">
                  <a:moveTo>
                    <a:pt x="4474977" y="699902"/>
                  </a:moveTo>
                  <a:lnTo>
                    <a:pt x="124460" y="699902"/>
                  </a:lnTo>
                  <a:cubicBezTo>
                    <a:pt x="55880" y="699902"/>
                    <a:pt x="0" y="644022"/>
                    <a:pt x="0" y="575442"/>
                  </a:cubicBezTo>
                  <a:lnTo>
                    <a:pt x="0" y="124460"/>
                  </a:lnTo>
                  <a:cubicBezTo>
                    <a:pt x="0" y="55880"/>
                    <a:pt x="55880" y="0"/>
                    <a:pt x="124460" y="0"/>
                  </a:cubicBezTo>
                  <a:lnTo>
                    <a:pt x="4474977" y="0"/>
                  </a:lnTo>
                  <a:cubicBezTo>
                    <a:pt x="4543557" y="0"/>
                    <a:pt x="4599437" y="55880"/>
                    <a:pt x="4599437" y="124460"/>
                  </a:cubicBezTo>
                  <a:lnTo>
                    <a:pt x="4599437" y="575442"/>
                  </a:lnTo>
                  <a:cubicBezTo>
                    <a:pt x="4599437" y="644022"/>
                    <a:pt x="4543557" y="699902"/>
                    <a:pt x="4474977" y="699902"/>
                  </a:cubicBezTo>
                  <a:close/>
                </a:path>
              </a:pathLst>
            </a:custGeom>
            <a:solidFill>
              <a:srgbClr val="FADDB7"/>
            </a:solidFill>
          </p:spPr>
        </p:sp>
      </p:grpSp>
      <p:grpSp>
        <p:nvGrpSpPr>
          <p:cNvPr name="Group 5" id="5"/>
          <p:cNvGrpSpPr/>
          <p:nvPr/>
        </p:nvGrpSpPr>
        <p:grpSpPr>
          <a:xfrm rot="0">
            <a:off x="669636" y="1959227"/>
            <a:ext cx="8474364" cy="683503"/>
            <a:chOff x="0" y="0"/>
            <a:chExt cx="832826" cy="67172"/>
          </a:xfrm>
        </p:grpSpPr>
        <p:sp>
          <p:nvSpPr>
            <p:cNvPr name="Freeform 6" id="6"/>
            <p:cNvSpPr/>
            <p:nvPr/>
          </p:nvSpPr>
          <p:spPr>
            <a:xfrm flipH="false" flipV="false" rot="0">
              <a:off x="0" y="0"/>
              <a:ext cx="832826" cy="67172"/>
            </a:xfrm>
            <a:custGeom>
              <a:avLst/>
              <a:gdLst/>
              <a:ahLst/>
              <a:cxnLst/>
              <a:rect r="r" b="b" t="t" l="l"/>
              <a:pathLst>
                <a:path h="67172" w="832826">
                  <a:moveTo>
                    <a:pt x="0" y="0"/>
                  </a:moveTo>
                  <a:lnTo>
                    <a:pt x="832826" y="0"/>
                  </a:lnTo>
                  <a:lnTo>
                    <a:pt x="832826" y="67172"/>
                  </a:lnTo>
                  <a:lnTo>
                    <a:pt x="0" y="67172"/>
                  </a:lnTo>
                  <a:close/>
                </a:path>
              </a:pathLst>
            </a:custGeom>
            <a:blipFill>
              <a:blip r:embed="rId3"/>
              <a:stretch>
                <a:fillRect l="0" t="-6356" r="0" b="-6356"/>
              </a:stretch>
            </a:blipFill>
          </p:spPr>
        </p:sp>
      </p:grpSp>
      <p:grpSp>
        <p:nvGrpSpPr>
          <p:cNvPr name="Group 7" id="7"/>
          <p:cNvGrpSpPr/>
          <p:nvPr/>
        </p:nvGrpSpPr>
        <p:grpSpPr>
          <a:xfrm rot="0">
            <a:off x="10284162" y="412815"/>
            <a:ext cx="7563337" cy="1289554"/>
            <a:chOff x="0" y="0"/>
            <a:chExt cx="4104980" cy="699902"/>
          </a:xfrm>
        </p:grpSpPr>
        <p:sp>
          <p:nvSpPr>
            <p:cNvPr name="Freeform 8" id="8"/>
            <p:cNvSpPr/>
            <p:nvPr/>
          </p:nvSpPr>
          <p:spPr>
            <a:xfrm flipH="false" flipV="false" rot="0">
              <a:off x="0" y="0"/>
              <a:ext cx="4104980" cy="699902"/>
            </a:xfrm>
            <a:custGeom>
              <a:avLst/>
              <a:gdLst/>
              <a:ahLst/>
              <a:cxnLst/>
              <a:rect r="r" b="b" t="t" l="l"/>
              <a:pathLst>
                <a:path h="699902" w="4104980">
                  <a:moveTo>
                    <a:pt x="3980519" y="699902"/>
                  </a:moveTo>
                  <a:lnTo>
                    <a:pt x="124460" y="699902"/>
                  </a:lnTo>
                  <a:cubicBezTo>
                    <a:pt x="55880" y="699902"/>
                    <a:pt x="0" y="644022"/>
                    <a:pt x="0" y="575442"/>
                  </a:cubicBezTo>
                  <a:lnTo>
                    <a:pt x="0" y="124460"/>
                  </a:lnTo>
                  <a:cubicBezTo>
                    <a:pt x="0" y="55880"/>
                    <a:pt x="55880" y="0"/>
                    <a:pt x="124460" y="0"/>
                  </a:cubicBezTo>
                  <a:lnTo>
                    <a:pt x="3980520" y="0"/>
                  </a:lnTo>
                  <a:cubicBezTo>
                    <a:pt x="4049100" y="0"/>
                    <a:pt x="4104980" y="55880"/>
                    <a:pt x="4104980" y="124460"/>
                  </a:cubicBezTo>
                  <a:lnTo>
                    <a:pt x="4104980" y="575442"/>
                  </a:lnTo>
                  <a:cubicBezTo>
                    <a:pt x="4104980" y="644022"/>
                    <a:pt x="4049100" y="699902"/>
                    <a:pt x="3980520" y="699902"/>
                  </a:cubicBezTo>
                  <a:close/>
                </a:path>
              </a:pathLst>
            </a:custGeom>
            <a:solidFill>
              <a:srgbClr val="FADDB7"/>
            </a:solidFill>
          </p:spPr>
        </p:sp>
      </p:grpSp>
      <p:grpSp>
        <p:nvGrpSpPr>
          <p:cNvPr name="Group 9" id="9"/>
          <p:cNvGrpSpPr/>
          <p:nvPr/>
        </p:nvGrpSpPr>
        <p:grpSpPr>
          <a:xfrm rot="0">
            <a:off x="10260621" y="1959227"/>
            <a:ext cx="7563337" cy="923211"/>
            <a:chOff x="0" y="0"/>
            <a:chExt cx="961304" cy="117341"/>
          </a:xfrm>
        </p:grpSpPr>
        <p:sp>
          <p:nvSpPr>
            <p:cNvPr name="Freeform 10" id="10"/>
            <p:cNvSpPr/>
            <p:nvPr/>
          </p:nvSpPr>
          <p:spPr>
            <a:xfrm flipH="false" flipV="false" rot="0">
              <a:off x="0" y="0"/>
              <a:ext cx="961304" cy="117341"/>
            </a:xfrm>
            <a:custGeom>
              <a:avLst/>
              <a:gdLst/>
              <a:ahLst/>
              <a:cxnLst/>
              <a:rect r="r" b="b" t="t" l="l"/>
              <a:pathLst>
                <a:path h="117341" w="961304">
                  <a:moveTo>
                    <a:pt x="0" y="0"/>
                  </a:moveTo>
                  <a:lnTo>
                    <a:pt x="961304" y="0"/>
                  </a:lnTo>
                  <a:lnTo>
                    <a:pt x="961304" y="117341"/>
                  </a:lnTo>
                  <a:lnTo>
                    <a:pt x="0" y="117341"/>
                  </a:lnTo>
                  <a:close/>
                </a:path>
              </a:pathLst>
            </a:custGeom>
            <a:blipFill>
              <a:blip r:embed="rId4"/>
              <a:stretch>
                <a:fillRect l="0" t="-19231" r="0" b="-19231"/>
              </a:stretch>
            </a:blipFill>
          </p:spPr>
        </p:sp>
      </p:grpSp>
      <p:grpSp>
        <p:nvGrpSpPr>
          <p:cNvPr name="Group 11" id="11"/>
          <p:cNvGrpSpPr/>
          <p:nvPr/>
        </p:nvGrpSpPr>
        <p:grpSpPr>
          <a:xfrm rot="0">
            <a:off x="669636" y="3657164"/>
            <a:ext cx="8316012" cy="1289554"/>
            <a:chOff x="0" y="0"/>
            <a:chExt cx="4513492" cy="699902"/>
          </a:xfrm>
        </p:grpSpPr>
        <p:sp>
          <p:nvSpPr>
            <p:cNvPr name="Freeform 12" id="12"/>
            <p:cNvSpPr/>
            <p:nvPr/>
          </p:nvSpPr>
          <p:spPr>
            <a:xfrm flipH="false" flipV="false" rot="0">
              <a:off x="0" y="0"/>
              <a:ext cx="4513492" cy="699902"/>
            </a:xfrm>
            <a:custGeom>
              <a:avLst/>
              <a:gdLst/>
              <a:ahLst/>
              <a:cxnLst/>
              <a:rect r="r" b="b" t="t" l="l"/>
              <a:pathLst>
                <a:path h="699902" w="4513492">
                  <a:moveTo>
                    <a:pt x="4389032" y="699902"/>
                  </a:moveTo>
                  <a:lnTo>
                    <a:pt x="124460" y="699902"/>
                  </a:lnTo>
                  <a:cubicBezTo>
                    <a:pt x="55880" y="699902"/>
                    <a:pt x="0" y="644022"/>
                    <a:pt x="0" y="575442"/>
                  </a:cubicBezTo>
                  <a:lnTo>
                    <a:pt x="0" y="124460"/>
                  </a:lnTo>
                  <a:cubicBezTo>
                    <a:pt x="0" y="55880"/>
                    <a:pt x="55880" y="0"/>
                    <a:pt x="124460" y="0"/>
                  </a:cubicBezTo>
                  <a:lnTo>
                    <a:pt x="4389032" y="0"/>
                  </a:lnTo>
                  <a:cubicBezTo>
                    <a:pt x="4457612" y="0"/>
                    <a:pt x="4513492" y="55880"/>
                    <a:pt x="4513492" y="124460"/>
                  </a:cubicBezTo>
                  <a:lnTo>
                    <a:pt x="4513492" y="575442"/>
                  </a:lnTo>
                  <a:cubicBezTo>
                    <a:pt x="4513492" y="644022"/>
                    <a:pt x="4457612" y="699902"/>
                    <a:pt x="4389032" y="699902"/>
                  </a:cubicBezTo>
                  <a:close/>
                </a:path>
              </a:pathLst>
            </a:custGeom>
            <a:solidFill>
              <a:srgbClr val="FADDB7"/>
            </a:solidFill>
          </p:spPr>
        </p:sp>
      </p:grpSp>
      <p:sp>
        <p:nvSpPr>
          <p:cNvPr name="Freeform 13" id="13"/>
          <p:cNvSpPr/>
          <p:nvPr/>
        </p:nvSpPr>
        <p:spPr>
          <a:xfrm flipH="false" flipV="false" rot="0">
            <a:off x="1242417" y="5143500"/>
            <a:ext cx="7170449" cy="4371290"/>
          </a:xfrm>
          <a:custGeom>
            <a:avLst/>
            <a:gdLst/>
            <a:ahLst/>
            <a:cxnLst/>
            <a:rect r="r" b="b" t="t" l="l"/>
            <a:pathLst>
              <a:path h="4371290" w="7170449">
                <a:moveTo>
                  <a:pt x="0" y="0"/>
                </a:moveTo>
                <a:lnTo>
                  <a:pt x="7170450" y="0"/>
                </a:lnTo>
                <a:lnTo>
                  <a:pt x="7170450" y="4371290"/>
                </a:lnTo>
                <a:lnTo>
                  <a:pt x="0" y="4371290"/>
                </a:lnTo>
                <a:lnTo>
                  <a:pt x="0" y="0"/>
                </a:lnTo>
                <a:close/>
              </a:path>
            </a:pathLst>
          </a:custGeom>
          <a:blipFill>
            <a:blip r:embed="rId5"/>
            <a:stretch>
              <a:fillRect l="0" t="-47" r="-3012" b="-478"/>
            </a:stretch>
          </a:blipFill>
        </p:spPr>
      </p:sp>
      <p:grpSp>
        <p:nvGrpSpPr>
          <p:cNvPr name="Group 14" id="14"/>
          <p:cNvGrpSpPr/>
          <p:nvPr/>
        </p:nvGrpSpPr>
        <p:grpSpPr>
          <a:xfrm rot="0">
            <a:off x="9723077" y="3657164"/>
            <a:ext cx="8316012" cy="1289554"/>
            <a:chOff x="0" y="0"/>
            <a:chExt cx="4513492" cy="699902"/>
          </a:xfrm>
        </p:grpSpPr>
        <p:sp>
          <p:nvSpPr>
            <p:cNvPr name="Freeform 15" id="15"/>
            <p:cNvSpPr/>
            <p:nvPr/>
          </p:nvSpPr>
          <p:spPr>
            <a:xfrm flipH="false" flipV="false" rot="0">
              <a:off x="0" y="0"/>
              <a:ext cx="4513492" cy="699902"/>
            </a:xfrm>
            <a:custGeom>
              <a:avLst/>
              <a:gdLst/>
              <a:ahLst/>
              <a:cxnLst/>
              <a:rect r="r" b="b" t="t" l="l"/>
              <a:pathLst>
                <a:path h="699902" w="4513492">
                  <a:moveTo>
                    <a:pt x="4389032" y="699902"/>
                  </a:moveTo>
                  <a:lnTo>
                    <a:pt x="124460" y="699902"/>
                  </a:lnTo>
                  <a:cubicBezTo>
                    <a:pt x="55880" y="699902"/>
                    <a:pt x="0" y="644022"/>
                    <a:pt x="0" y="575442"/>
                  </a:cubicBezTo>
                  <a:lnTo>
                    <a:pt x="0" y="124460"/>
                  </a:lnTo>
                  <a:cubicBezTo>
                    <a:pt x="0" y="55880"/>
                    <a:pt x="55880" y="0"/>
                    <a:pt x="124460" y="0"/>
                  </a:cubicBezTo>
                  <a:lnTo>
                    <a:pt x="4389032" y="0"/>
                  </a:lnTo>
                  <a:cubicBezTo>
                    <a:pt x="4457612" y="0"/>
                    <a:pt x="4513492" y="55880"/>
                    <a:pt x="4513492" y="124460"/>
                  </a:cubicBezTo>
                  <a:lnTo>
                    <a:pt x="4513492" y="575442"/>
                  </a:lnTo>
                  <a:cubicBezTo>
                    <a:pt x="4513492" y="644022"/>
                    <a:pt x="4457612" y="699902"/>
                    <a:pt x="4389032" y="699902"/>
                  </a:cubicBezTo>
                  <a:close/>
                </a:path>
              </a:pathLst>
            </a:custGeom>
            <a:solidFill>
              <a:srgbClr val="FADDB7"/>
            </a:solidFill>
          </p:spPr>
        </p:sp>
      </p:grpSp>
      <p:sp>
        <p:nvSpPr>
          <p:cNvPr name="Freeform 16" id="16"/>
          <p:cNvSpPr/>
          <p:nvPr/>
        </p:nvSpPr>
        <p:spPr>
          <a:xfrm flipH="false" flipV="false" rot="0">
            <a:off x="10260621" y="5143500"/>
            <a:ext cx="7586878" cy="4321706"/>
          </a:xfrm>
          <a:custGeom>
            <a:avLst/>
            <a:gdLst/>
            <a:ahLst/>
            <a:cxnLst/>
            <a:rect r="r" b="b" t="t" l="l"/>
            <a:pathLst>
              <a:path h="4321706" w="7586878">
                <a:moveTo>
                  <a:pt x="0" y="0"/>
                </a:moveTo>
                <a:lnTo>
                  <a:pt x="7586877" y="0"/>
                </a:lnTo>
                <a:lnTo>
                  <a:pt x="7586877" y="4321706"/>
                </a:lnTo>
                <a:lnTo>
                  <a:pt x="0" y="4321706"/>
                </a:lnTo>
                <a:lnTo>
                  <a:pt x="0" y="0"/>
                </a:lnTo>
                <a:close/>
              </a:path>
            </a:pathLst>
          </a:custGeom>
          <a:blipFill>
            <a:blip r:embed="rId6"/>
            <a:stretch>
              <a:fillRect l="0" t="-1434" r="-3264" b="-1364"/>
            </a:stretch>
          </a:blipFill>
        </p:spPr>
      </p:sp>
      <p:sp>
        <p:nvSpPr>
          <p:cNvPr name="TextBox 17" id="17"/>
          <p:cNvSpPr txBox="true"/>
          <p:nvPr/>
        </p:nvSpPr>
        <p:spPr>
          <a:xfrm rot="0">
            <a:off x="1970423" y="743585"/>
            <a:ext cx="586966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BERIKAN PERINTAH INSERT</a:t>
            </a:r>
          </a:p>
        </p:txBody>
      </p:sp>
      <p:sp>
        <p:nvSpPr>
          <p:cNvPr name="TextBox 18" id="18"/>
          <p:cNvSpPr txBox="true"/>
          <p:nvPr/>
        </p:nvSpPr>
        <p:spPr>
          <a:xfrm rot="0">
            <a:off x="11209759" y="743585"/>
            <a:ext cx="5712143"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BERI PERINTAH ROLLBACK</a:t>
            </a:r>
          </a:p>
        </p:txBody>
      </p:sp>
      <p:sp>
        <p:nvSpPr>
          <p:cNvPr name="TextBox 19" id="19"/>
          <p:cNvSpPr txBox="true"/>
          <p:nvPr/>
        </p:nvSpPr>
        <p:spPr>
          <a:xfrm rot="0">
            <a:off x="2256547" y="3901801"/>
            <a:ext cx="514219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TBLKELOMPOK</a:t>
            </a:r>
          </a:p>
        </p:txBody>
      </p:sp>
      <p:sp>
        <p:nvSpPr>
          <p:cNvPr name="TextBox 20" id="20"/>
          <p:cNvSpPr txBox="true"/>
          <p:nvPr/>
        </p:nvSpPr>
        <p:spPr>
          <a:xfrm rot="0">
            <a:off x="10284162" y="3987933"/>
            <a:ext cx="713767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KEMBALI TBLKELOMPOK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434053"/>
            <a:ext cx="6392110" cy="1281879"/>
            <a:chOff x="0" y="0"/>
            <a:chExt cx="3469300" cy="695736"/>
          </a:xfrm>
        </p:grpSpPr>
        <p:sp>
          <p:nvSpPr>
            <p:cNvPr name="Freeform 4" id="4"/>
            <p:cNvSpPr/>
            <p:nvPr/>
          </p:nvSpPr>
          <p:spPr>
            <a:xfrm flipH="false" flipV="false" rot="0">
              <a:off x="0" y="0"/>
              <a:ext cx="3469300" cy="695737"/>
            </a:xfrm>
            <a:custGeom>
              <a:avLst/>
              <a:gdLst/>
              <a:ahLst/>
              <a:cxnLst/>
              <a:rect r="r" b="b" t="t" l="l"/>
              <a:pathLst>
                <a:path h="695737" w="3469300">
                  <a:moveTo>
                    <a:pt x="3344840" y="695736"/>
                  </a:moveTo>
                  <a:lnTo>
                    <a:pt x="124460" y="695736"/>
                  </a:lnTo>
                  <a:cubicBezTo>
                    <a:pt x="55880" y="695736"/>
                    <a:pt x="0" y="639856"/>
                    <a:pt x="0" y="571276"/>
                  </a:cubicBezTo>
                  <a:lnTo>
                    <a:pt x="0" y="124460"/>
                  </a:lnTo>
                  <a:cubicBezTo>
                    <a:pt x="0" y="55880"/>
                    <a:pt x="55880" y="0"/>
                    <a:pt x="124460" y="0"/>
                  </a:cubicBezTo>
                  <a:lnTo>
                    <a:pt x="3344840" y="0"/>
                  </a:lnTo>
                  <a:cubicBezTo>
                    <a:pt x="3413420" y="0"/>
                    <a:pt x="3469300" y="55880"/>
                    <a:pt x="3469300" y="124460"/>
                  </a:cubicBezTo>
                  <a:lnTo>
                    <a:pt x="3469300" y="571277"/>
                  </a:lnTo>
                  <a:cubicBezTo>
                    <a:pt x="3469300" y="639856"/>
                    <a:pt x="3413420" y="695737"/>
                    <a:pt x="3344840" y="695737"/>
                  </a:cubicBezTo>
                  <a:close/>
                </a:path>
              </a:pathLst>
            </a:custGeom>
            <a:solidFill>
              <a:srgbClr val="FADDB7"/>
            </a:solidFill>
          </p:spPr>
        </p:sp>
      </p:grpSp>
      <p:grpSp>
        <p:nvGrpSpPr>
          <p:cNvPr name="Group 5" id="5"/>
          <p:cNvGrpSpPr/>
          <p:nvPr/>
        </p:nvGrpSpPr>
        <p:grpSpPr>
          <a:xfrm rot="0">
            <a:off x="1028700" y="1978808"/>
            <a:ext cx="7720084" cy="836950"/>
            <a:chOff x="0" y="0"/>
            <a:chExt cx="841649" cy="91245"/>
          </a:xfrm>
        </p:grpSpPr>
        <p:sp>
          <p:nvSpPr>
            <p:cNvPr name="Freeform 6" id="6"/>
            <p:cNvSpPr/>
            <p:nvPr/>
          </p:nvSpPr>
          <p:spPr>
            <a:xfrm flipH="false" flipV="false" rot="0">
              <a:off x="0" y="0"/>
              <a:ext cx="841649" cy="91245"/>
            </a:xfrm>
            <a:custGeom>
              <a:avLst/>
              <a:gdLst/>
              <a:ahLst/>
              <a:cxnLst/>
              <a:rect r="r" b="b" t="t" l="l"/>
              <a:pathLst>
                <a:path h="91245" w="841649">
                  <a:moveTo>
                    <a:pt x="0" y="0"/>
                  </a:moveTo>
                  <a:lnTo>
                    <a:pt x="841649" y="0"/>
                  </a:lnTo>
                  <a:lnTo>
                    <a:pt x="841649" y="91245"/>
                  </a:lnTo>
                  <a:lnTo>
                    <a:pt x="0" y="91245"/>
                  </a:lnTo>
                  <a:close/>
                </a:path>
              </a:pathLst>
            </a:custGeom>
            <a:blipFill>
              <a:blip r:embed="rId3"/>
              <a:stretch>
                <a:fillRect l="0" t="-803" r="0" b="-803"/>
              </a:stretch>
            </a:blipFill>
          </p:spPr>
        </p:sp>
      </p:grpSp>
      <p:grpSp>
        <p:nvGrpSpPr>
          <p:cNvPr name="Group 7" id="7"/>
          <p:cNvGrpSpPr/>
          <p:nvPr/>
        </p:nvGrpSpPr>
        <p:grpSpPr>
          <a:xfrm rot="0">
            <a:off x="1028700" y="3211409"/>
            <a:ext cx="7008263" cy="1216773"/>
            <a:chOff x="0" y="0"/>
            <a:chExt cx="3803715" cy="660400"/>
          </a:xfrm>
        </p:grpSpPr>
        <p:sp>
          <p:nvSpPr>
            <p:cNvPr name="Freeform 8" id="8"/>
            <p:cNvSpPr/>
            <p:nvPr/>
          </p:nvSpPr>
          <p:spPr>
            <a:xfrm flipH="false" flipV="false" rot="0">
              <a:off x="0" y="0"/>
              <a:ext cx="3803715" cy="660400"/>
            </a:xfrm>
            <a:custGeom>
              <a:avLst/>
              <a:gdLst/>
              <a:ahLst/>
              <a:cxnLst/>
              <a:rect r="r" b="b" t="t" l="l"/>
              <a:pathLst>
                <a:path h="660400" w="3803715">
                  <a:moveTo>
                    <a:pt x="3679255" y="660400"/>
                  </a:moveTo>
                  <a:lnTo>
                    <a:pt x="124460" y="660400"/>
                  </a:lnTo>
                  <a:cubicBezTo>
                    <a:pt x="55880" y="660400"/>
                    <a:pt x="0" y="604520"/>
                    <a:pt x="0" y="535940"/>
                  </a:cubicBezTo>
                  <a:lnTo>
                    <a:pt x="0" y="124460"/>
                  </a:lnTo>
                  <a:cubicBezTo>
                    <a:pt x="0" y="55880"/>
                    <a:pt x="55880" y="0"/>
                    <a:pt x="124460" y="0"/>
                  </a:cubicBezTo>
                  <a:lnTo>
                    <a:pt x="3679255" y="0"/>
                  </a:lnTo>
                  <a:cubicBezTo>
                    <a:pt x="3747835" y="0"/>
                    <a:pt x="3803715" y="55880"/>
                    <a:pt x="3803715" y="124460"/>
                  </a:cubicBezTo>
                  <a:lnTo>
                    <a:pt x="3803715" y="535940"/>
                  </a:lnTo>
                  <a:cubicBezTo>
                    <a:pt x="3803715" y="604520"/>
                    <a:pt x="3747835" y="660400"/>
                    <a:pt x="3679255" y="660400"/>
                  </a:cubicBezTo>
                  <a:close/>
                </a:path>
              </a:pathLst>
            </a:custGeom>
            <a:solidFill>
              <a:srgbClr val="FADDB7"/>
            </a:solidFill>
          </p:spPr>
        </p:sp>
      </p:grpSp>
      <p:grpSp>
        <p:nvGrpSpPr>
          <p:cNvPr name="Group 9" id="9"/>
          <p:cNvGrpSpPr/>
          <p:nvPr/>
        </p:nvGrpSpPr>
        <p:grpSpPr>
          <a:xfrm rot="0">
            <a:off x="1028700" y="4694882"/>
            <a:ext cx="5573333" cy="1164932"/>
            <a:chOff x="0" y="0"/>
            <a:chExt cx="607609" cy="127002"/>
          </a:xfrm>
        </p:grpSpPr>
        <p:sp>
          <p:nvSpPr>
            <p:cNvPr name="Freeform 10" id="10"/>
            <p:cNvSpPr/>
            <p:nvPr/>
          </p:nvSpPr>
          <p:spPr>
            <a:xfrm flipH="false" flipV="false" rot="0">
              <a:off x="0" y="0"/>
              <a:ext cx="607609" cy="127002"/>
            </a:xfrm>
            <a:custGeom>
              <a:avLst/>
              <a:gdLst/>
              <a:ahLst/>
              <a:cxnLst/>
              <a:rect r="r" b="b" t="t" l="l"/>
              <a:pathLst>
                <a:path h="127002" w="607609">
                  <a:moveTo>
                    <a:pt x="0" y="0"/>
                  </a:moveTo>
                  <a:lnTo>
                    <a:pt x="607609" y="0"/>
                  </a:lnTo>
                  <a:lnTo>
                    <a:pt x="607609" y="127002"/>
                  </a:lnTo>
                  <a:lnTo>
                    <a:pt x="0" y="127002"/>
                  </a:lnTo>
                  <a:close/>
                </a:path>
              </a:pathLst>
            </a:custGeom>
            <a:blipFill>
              <a:blip r:embed="rId4"/>
              <a:stretch>
                <a:fillRect l="0" t="-19014" r="0" b="-19014"/>
              </a:stretch>
            </a:blipFill>
          </p:spPr>
        </p:sp>
      </p:grpSp>
      <p:grpSp>
        <p:nvGrpSpPr>
          <p:cNvPr name="Group 11" id="11"/>
          <p:cNvGrpSpPr/>
          <p:nvPr/>
        </p:nvGrpSpPr>
        <p:grpSpPr>
          <a:xfrm rot="0">
            <a:off x="1028700" y="6259864"/>
            <a:ext cx="7008263" cy="1216773"/>
            <a:chOff x="0" y="0"/>
            <a:chExt cx="3803715" cy="660400"/>
          </a:xfrm>
        </p:grpSpPr>
        <p:sp>
          <p:nvSpPr>
            <p:cNvPr name="Freeform 12" id="12"/>
            <p:cNvSpPr/>
            <p:nvPr/>
          </p:nvSpPr>
          <p:spPr>
            <a:xfrm flipH="false" flipV="false" rot="0">
              <a:off x="0" y="0"/>
              <a:ext cx="3803715" cy="660400"/>
            </a:xfrm>
            <a:custGeom>
              <a:avLst/>
              <a:gdLst/>
              <a:ahLst/>
              <a:cxnLst/>
              <a:rect r="r" b="b" t="t" l="l"/>
              <a:pathLst>
                <a:path h="660400" w="3803715">
                  <a:moveTo>
                    <a:pt x="3679255" y="660400"/>
                  </a:moveTo>
                  <a:lnTo>
                    <a:pt x="124460" y="660400"/>
                  </a:lnTo>
                  <a:cubicBezTo>
                    <a:pt x="55880" y="660400"/>
                    <a:pt x="0" y="604520"/>
                    <a:pt x="0" y="535940"/>
                  </a:cubicBezTo>
                  <a:lnTo>
                    <a:pt x="0" y="124460"/>
                  </a:lnTo>
                  <a:cubicBezTo>
                    <a:pt x="0" y="55880"/>
                    <a:pt x="55880" y="0"/>
                    <a:pt x="124460" y="0"/>
                  </a:cubicBezTo>
                  <a:lnTo>
                    <a:pt x="3679255" y="0"/>
                  </a:lnTo>
                  <a:cubicBezTo>
                    <a:pt x="3747835" y="0"/>
                    <a:pt x="3803715" y="55880"/>
                    <a:pt x="3803715" y="124460"/>
                  </a:cubicBezTo>
                  <a:lnTo>
                    <a:pt x="3803715" y="535940"/>
                  </a:lnTo>
                  <a:cubicBezTo>
                    <a:pt x="3803715" y="604520"/>
                    <a:pt x="3747835" y="660400"/>
                    <a:pt x="3679255" y="660400"/>
                  </a:cubicBezTo>
                  <a:close/>
                </a:path>
              </a:pathLst>
            </a:custGeom>
            <a:solidFill>
              <a:srgbClr val="FADDB7"/>
            </a:solidFill>
          </p:spPr>
        </p:sp>
      </p:grpSp>
      <p:grpSp>
        <p:nvGrpSpPr>
          <p:cNvPr name="Group 13" id="13"/>
          <p:cNvGrpSpPr/>
          <p:nvPr/>
        </p:nvGrpSpPr>
        <p:grpSpPr>
          <a:xfrm rot="0">
            <a:off x="1028700" y="7743336"/>
            <a:ext cx="7008263" cy="1514964"/>
            <a:chOff x="0" y="0"/>
            <a:chExt cx="764046" cy="165162"/>
          </a:xfrm>
        </p:grpSpPr>
        <p:sp>
          <p:nvSpPr>
            <p:cNvPr name="Freeform 14" id="14"/>
            <p:cNvSpPr/>
            <p:nvPr/>
          </p:nvSpPr>
          <p:spPr>
            <a:xfrm flipH="false" flipV="false" rot="0">
              <a:off x="0" y="0"/>
              <a:ext cx="764046" cy="165162"/>
            </a:xfrm>
            <a:custGeom>
              <a:avLst/>
              <a:gdLst/>
              <a:ahLst/>
              <a:cxnLst/>
              <a:rect r="r" b="b" t="t" l="l"/>
              <a:pathLst>
                <a:path h="165162" w="764046">
                  <a:moveTo>
                    <a:pt x="0" y="0"/>
                  </a:moveTo>
                  <a:lnTo>
                    <a:pt x="764046" y="0"/>
                  </a:lnTo>
                  <a:lnTo>
                    <a:pt x="764046" y="165162"/>
                  </a:lnTo>
                  <a:lnTo>
                    <a:pt x="0" y="165162"/>
                  </a:lnTo>
                  <a:close/>
                </a:path>
              </a:pathLst>
            </a:custGeom>
            <a:blipFill>
              <a:blip r:embed="rId5"/>
              <a:stretch>
                <a:fillRect l="-5306" t="0" r="-5306" b="0"/>
              </a:stretch>
            </a:blipFill>
          </p:spPr>
        </p:sp>
      </p:grpSp>
      <p:grpSp>
        <p:nvGrpSpPr>
          <p:cNvPr name="Group 15" id="15"/>
          <p:cNvGrpSpPr/>
          <p:nvPr/>
        </p:nvGrpSpPr>
        <p:grpSpPr>
          <a:xfrm rot="0">
            <a:off x="9647142" y="2449024"/>
            <a:ext cx="7008263" cy="1216773"/>
            <a:chOff x="0" y="0"/>
            <a:chExt cx="3803715" cy="660400"/>
          </a:xfrm>
        </p:grpSpPr>
        <p:sp>
          <p:nvSpPr>
            <p:cNvPr name="Freeform 16" id="16"/>
            <p:cNvSpPr/>
            <p:nvPr/>
          </p:nvSpPr>
          <p:spPr>
            <a:xfrm flipH="false" flipV="false" rot="0">
              <a:off x="0" y="0"/>
              <a:ext cx="3803715" cy="660400"/>
            </a:xfrm>
            <a:custGeom>
              <a:avLst/>
              <a:gdLst/>
              <a:ahLst/>
              <a:cxnLst/>
              <a:rect r="r" b="b" t="t" l="l"/>
              <a:pathLst>
                <a:path h="660400" w="3803715">
                  <a:moveTo>
                    <a:pt x="3679255" y="660400"/>
                  </a:moveTo>
                  <a:lnTo>
                    <a:pt x="124460" y="660400"/>
                  </a:lnTo>
                  <a:cubicBezTo>
                    <a:pt x="55880" y="660400"/>
                    <a:pt x="0" y="604520"/>
                    <a:pt x="0" y="535940"/>
                  </a:cubicBezTo>
                  <a:lnTo>
                    <a:pt x="0" y="124460"/>
                  </a:lnTo>
                  <a:cubicBezTo>
                    <a:pt x="0" y="55880"/>
                    <a:pt x="55880" y="0"/>
                    <a:pt x="124460" y="0"/>
                  </a:cubicBezTo>
                  <a:lnTo>
                    <a:pt x="3679255" y="0"/>
                  </a:lnTo>
                  <a:cubicBezTo>
                    <a:pt x="3747835" y="0"/>
                    <a:pt x="3803715" y="55880"/>
                    <a:pt x="3803715" y="124460"/>
                  </a:cubicBezTo>
                  <a:lnTo>
                    <a:pt x="3803715" y="535940"/>
                  </a:lnTo>
                  <a:cubicBezTo>
                    <a:pt x="3803715" y="604520"/>
                    <a:pt x="3747835" y="660400"/>
                    <a:pt x="3679255" y="660400"/>
                  </a:cubicBezTo>
                  <a:close/>
                </a:path>
              </a:pathLst>
            </a:custGeom>
            <a:solidFill>
              <a:srgbClr val="FADDB7"/>
            </a:solidFill>
          </p:spPr>
        </p:sp>
      </p:grpSp>
      <p:grpSp>
        <p:nvGrpSpPr>
          <p:cNvPr name="Group 17" id="17"/>
          <p:cNvGrpSpPr/>
          <p:nvPr/>
        </p:nvGrpSpPr>
        <p:grpSpPr>
          <a:xfrm rot="0">
            <a:off x="9647142" y="3932497"/>
            <a:ext cx="7008263" cy="3810839"/>
            <a:chOff x="0" y="0"/>
            <a:chExt cx="764046" cy="415461"/>
          </a:xfrm>
        </p:grpSpPr>
        <p:sp>
          <p:nvSpPr>
            <p:cNvPr name="Freeform 18" id="18"/>
            <p:cNvSpPr/>
            <p:nvPr/>
          </p:nvSpPr>
          <p:spPr>
            <a:xfrm flipH="false" flipV="false" rot="0">
              <a:off x="0" y="0"/>
              <a:ext cx="764046" cy="415461"/>
            </a:xfrm>
            <a:custGeom>
              <a:avLst/>
              <a:gdLst/>
              <a:ahLst/>
              <a:cxnLst/>
              <a:rect r="r" b="b" t="t" l="l"/>
              <a:pathLst>
                <a:path h="415461" w="764046">
                  <a:moveTo>
                    <a:pt x="0" y="0"/>
                  </a:moveTo>
                  <a:lnTo>
                    <a:pt x="764046" y="0"/>
                  </a:lnTo>
                  <a:lnTo>
                    <a:pt x="764046" y="415461"/>
                  </a:lnTo>
                  <a:lnTo>
                    <a:pt x="0" y="415461"/>
                  </a:lnTo>
                  <a:close/>
                </a:path>
              </a:pathLst>
            </a:custGeom>
            <a:blipFill>
              <a:blip r:embed="rId6"/>
              <a:stretch>
                <a:fillRect l="0" t="-573" r="0" b="-573"/>
              </a:stretch>
            </a:blipFill>
          </p:spPr>
        </p:sp>
      </p:grpSp>
      <p:sp>
        <p:nvSpPr>
          <p:cNvPr name="TextBox 19" id="19"/>
          <p:cNvSpPr txBox="true"/>
          <p:nvPr/>
        </p:nvSpPr>
        <p:spPr>
          <a:xfrm rot="0">
            <a:off x="1585784" y="760986"/>
            <a:ext cx="527794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MENGHAPUS DATABASE</a:t>
            </a:r>
          </a:p>
        </p:txBody>
      </p:sp>
      <p:sp>
        <p:nvSpPr>
          <p:cNvPr name="TextBox 20" id="20"/>
          <p:cNvSpPr txBox="true"/>
          <p:nvPr/>
        </p:nvSpPr>
        <p:spPr>
          <a:xfrm rot="0">
            <a:off x="1305272" y="350578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MENGAKTIFKAN DATABASE</a:t>
            </a:r>
          </a:p>
        </p:txBody>
      </p:sp>
      <p:sp>
        <p:nvSpPr>
          <p:cNvPr name="TextBox 21" id="21"/>
          <p:cNvSpPr txBox="true"/>
          <p:nvPr/>
        </p:nvSpPr>
        <p:spPr>
          <a:xfrm rot="0">
            <a:off x="1305272" y="655424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TABEL</a:t>
            </a:r>
          </a:p>
        </p:txBody>
      </p:sp>
      <p:sp>
        <p:nvSpPr>
          <p:cNvPr name="TextBox 22" id="22"/>
          <p:cNvSpPr txBox="true"/>
          <p:nvPr/>
        </p:nvSpPr>
        <p:spPr>
          <a:xfrm rot="0">
            <a:off x="9923713" y="2743403"/>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MENAMPILKAN TABEL</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31054" y="447621"/>
            <a:ext cx="7147303" cy="1289554"/>
            <a:chOff x="0" y="0"/>
            <a:chExt cx="3879179" cy="699902"/>
          </a:xfrm>
        </p:grpSpPr>
        <p:sp>
          <p:nvSpPr>
            <p:cNvPr name="Freeform 4" id="4"/>
            <p:cNvSpPr/>
            <p:nvPr/>
          </p:nvSpPr>
          <p:spPr>
            <a:xfrm flipH="false" flipV="false" rot="0">
              <a:off x="0" y="0"/>
              <a:ext cx="3879179" cy="699902"/>
            </a:xfrm>
            <a:custGeom>
              <a:avLst/>
              <a:gdLst/>
              <a:ahLst/>
              <a:cxnLst/>
              <a:rect r="r" b="b" t="t" l="l"/>
              <a:pathLst>
                <a:path h="699902" w="3879179">
                  <a:moveTo>
                    <a:pt x="3754718" y="699902"/>
                  </a:moveTo>
                  <a:lnTo>
                    <a:pt x="124460" y="699902"/>
                  </a:lnTo>
                  <a:cubicBezTo>
                    <a:pt x="55880" y="699902"/>
                    <a:pt x="0" y="644022"/>
                    <a:pt x="0" y="575442"/>
                  </a:cubicBezTo>
                  <a:lnTo>
                    <a:pt x="0" y="124460"/>
                  </a:lnTo>
                  <a:cubicBezTo>
                    <a:pt x="0" y="55880"/>
                    <a:pt x="55880" y="0"/>
                    <a:pt x="124460" y="0"/>
                  </a:cubicBezTo>
                  <a:lnTo>
                    <a:pt x="3754718" y="0"/>
                  </a:lnTo>
                  <a:cubicBezTo>
                    <a:pt x="3823298" y="0"/>
                    <a:pt x="3879179" y="55880"/>
                    <a:pt x="3879179" y="124460"/>
                  </a:cubicBezTo>
                  <a:lnTo>
                    <a:pt x="3879179" y="575442"/>
                  </a:lnTo>
                  <a:cubicBezTo>
                    <a:pt x="3879179" y="644022"/>
                    <a:pt x="3823298" y="699902"/>
                    <a:pt x="3754718" y="699902"/>
                  </a:cubicBezTo>
                  <a:close/>
                </a:path>
              </a:pathLst>
            </a:custGeom>
            <a:solidFill>
              <a:srgbClr val="FADDB7"/>
            </a:solidFill>
          </p:spPr>
        </p:sp>
      </p:grpSp>
      <p:grpSp>
        <p:nvGrpSpPr>
          <p:cNvPr name="Group 5" id="5"/>
          <p:cNvGrpSpPr/>
          <p:nvPr/>
        </p:nvGrpSpPr>
        <p:grpSpPr>
          <a:xfrm rot="0">
            <a:off x="565028" y="1973143"/>
            <a:ext cx="7113329" cy="1238979"/>
            <a:chOff x="0" y="0"/>
            <a:chExt cx="641787" cy="111785"/>
          </a:xfrm>
        </p:grpSpPr>
        <p:sp>
          <p:nvSpPr>
            <p:cNvPr name="Freeform 6" id="6"/>
            <p:cNvSpPr/>
            <p:nvPr/>
          </p:nvSpPr>
          <p:spPr>
            <a:xfrm flipH="false" flipV="false" rot="0">
              <a:off x="0" y="0"/>
              <a:ext cx="641787" cy="111785"/>
            </a:xfrm>
            <a:custGeom>
              <a:avLst/>
              <a:gdLst/>
              <a:ahLst/>
              <a:cxnLst/>
              <a:rect r="r" b="b" t="t" l="l"/>
              <a:pathLst>
                <a:path h="111785" w="641787">
                  <a:moveTo>
                    <a:pt x="0" y="0"/>
                  </a:moveTo>
                  <a:lnTo>
                    <a:pt x="641787" y="0"/>
                  </a:lnTo>
                  <a:lnTo>
                    <a:pt x="641787" y="111785"/>
                  </a:lnTo>
                  <a:lnTo>
                    <a:pt x="0" y="111785"/>
                  </a:lnTo>
                  <a:close/>
                </a:path>
              </a:pathLst>
            </a:custGeom>
            <a:blipFill>
              <a:blip r:embed="rId3"/>
              <a:stretch>
                <a:fillRect l="0" t="-2193" r="0" b="-2193"/>
              </a:stretch>
            </a:blipFill>
          </p:spPr>
        </p:sp>
      </p:grpSp>
      <p:grpSp>
        <p:nvGrpSpPr>
          <p:cNvPr name="Group 7" id="7"/>
          <p:cNvGrpSpPr/>
          <p:nvPr/>
        </p:nvGrpSpPr>
        <p:grpSpPr>
          <a:xfrm rot="0">
            <a:off x="858007" y="5523257"/>
            <a:ext cx="8957591" cy="1289554"/>
            <a:chOff x="0" y="0"/>
            <a:chExt cx="4861707" cy="699902"/>
          </a:xfrm>
        </p:grpSpPr>
        <p:sp>
          <p:nvSpPr>
            <p:cNvPr name="Freeform 8" id="8"/>
            <p:cNvSpPr/>
            <p:nvPr/>
          </p:nvSpPr>
          <p:spPr>
            <a:xfrm flipH="false" flipV="false" rot="0">
              <a:off x="0" y="0"/>
              <a:ext cx="4861708" cy="699902"/>
            </a:xfrm>
            <a:custGeom>
              <a:avLst/>
              <a:gdLst/>
              <a:ahLst/>
              <a:cxnLst/>
              <a:rect r="r" b="b" t="t" l="l"/>
              <a:pathLst>
                <a:path h="699902" w="4861708">
                  <a:moveTo>
                    <a:pt x="4737247" y="699902"/>
                  </a:moveTo>
                  <a:lnTo>
                    <a:pt x="124460" y="699902"/>
                  </a:lnTo>
                  <a:cubicBezTo>
                    <a:pt x="55880" y="699902"/>
                    <a:pt x="0" y="644022"/>
                    <a:pt x="0" y="575442"/>
                  </a:cubicBezTo>
                  <a:lnTo>
                    <a:pt x="0" y="124460"/>
                  </a:lnTo>
                  <a:cubicBezTo>
                    <a:pt x="0" y="55880"/>
                    <a:pt x="55880" y="0"/>
                    <a:pt x="124460" y="0"/>
                  </a:cubicBezTo>
                  <a:lnTo>
                    <a:pt x="4737248" y="0"/>
                  </a:lnTo>
                  <a:cubicBezTo>
                    <a:pt x="4805828" y="0"/>
                    <a:pt x="4861708" y="55880"/>
                    <a:pt x="4861708" y="124460"/>
                  </a:cubicBezTo>
                  <a:lnTo>
                    <a:pt x="4861708" y="575442"/>
                  </a:lnTo>
                  <a:cubicBezTo>
                    <a:pt x="4861708" y="644022"/>
                    <a:pt x="4805828" y="699902"/>
                    <a:pt x="4737248" y="699902"/>
                  </a:cubicBezTo>
                  <a:close/>
                </a:path>
              </a:pathLst>
            </a:custGeom>
            <a:solidFill>
              <a:srgbClr val="FADDB7"/>
            </a:solidFill>
          </p:spPr>
        </p:sp>
      </p:grpSp>
      <p:grpSp>
        <p:nvGrpSpPr>
          <p:cNvPr name="Group 9" id="9"/>
          <p:cNvGrpSpPr/>
          <p:nvPr/>
        </p:nvGrpSpPr>
        <p:grpSpPr>
          <a:xfrm rot="0">
            <a:off x="3008630" y="7050937"/>
            <a:ext cx="4656346" cy="2749653"/>
            <a:chOff x="0" y="0"/>
            <a:chExt cx="922912" cy="544995"/>
          </a:xfrm>
        </p:grpSpPr>
        <p:sp>
          <p:nvSpPr>
            <p:cNvPr name="Freeform 10" id="10"/>
            <p:cNvSpPr/>
            <p:nvPr/>
          </p:nvSpPr>
          <p:spPr>
            <a:xfrm flipH="false" flipV="false" rot="0">
              <a:off x="0" y="0"/>
              <a:ext cx="922912" cy="544995"/>
            </a:xfrm>
            <a:custGeom>
              <a:avLst/>
              <a:gdLst/>
              <a:ahLst/>
              <a:cxnLst/>
              <a:rect r="r" b="b" t="t" l="l"/>
              <a:pathLst>
                <a:path h="544995" w="922912">
                  <a:moveTo>
                    <a:pt x="0" y="0"/>
                  </a:moveTo>
                  <a:lnTo>
                    <a:pt x="922912" y="0"/>
                  </a:lnTo>
                  <a:lnTo>
                    <a:pt x="922912" y="544995"/>
                  </a:lnTo>
                  <a:lnTo>
                    <a:pt x="0" y="544995"/>
                  </a:lnTo>
                  <a:close/>
                </a:path>
              </a:pathLst>
            </a:custGeom>
            <a:blipFill>
              <a:blip r:embed="rId4"/>
              <a:stretch>
                <a:fillRect l="-55" t="0" r="-55" b="0"/>
              </a:stretch>
            </a:blipFill>
          </p:spPr>
        </p:sp>
      </p:grpSp>
      <p:grpSp>
        <p:nvGrpSpPr>
          <p:cNvPr name="Group 11" id="11"/>
          <p:cNvGrpSpPr/>
          <p:nvPr/>
        </p:nvGrpSpPr>
        <p:grpSpPr>
          <a:xfrm rot="0">
            <a:off x="9144000" y="447621"/>
            <a:ext cx="7788198" cy="1289554"/>
            <a:chOff x="0" y="0"/>
            <a:chExt cx="4227022" cy="699902"/>
          </a:xfrm>
        </p:grpSpPr>
        <p:sp>
          <p:nvSpPr>
            <p:cNvPr name="Freeform 12" id="12"/>
            <p:cNvSpPr/>
            <p:nvPr/>
          </p:nvSpPr>
          <p:spPr>
            <a:xfrm flipH="false" flipV="false" rot="0">
              <a:off x="0" y="0"/>
              <a:ext cx="4227023" cy="699902"/>
            </a:xfrm>
            <a:custGeom>
              <a:avLst/>
              <a:gdLst/>
              <a:ahLst/>
              <a:cxnLst/>
              <a:rect r="r" b="b" t="t" l="l"/>
              <a:pathLst>
                <a:path h="699902" w="4227023">
                  <a:moveTo>
                    <a:pt x="4102562" y="699902"/>
                  </a:moveTo>
                  <a:lnTo>
                    <a:pt x="124460" y="699902"/>
                  </a:lnTo>
                  <a:cubicBezTo>
                    <a:pt x="55880" y="699902"/>
                    <a:pt x="0" y="644022"/>
                    <a:pt x="0" y="575442"/>
                  </a:cubicBezTo>
                  <a:lnTo>
                    <a:pt x="0" y="124460"/>
                  </a:lnTo>
                  <a:cubicBezTo>
                    <a:pt x="0" y="55880"/>
                    <a:pt x="55880" y="0"/>
                    <a:pt x="124460" y="0"/>
                  </a:cubicBezTo>
                  <a:lnTo>
                    <a:pt x="4102563" y="0"/>
                  </a:lnTo>
                  <a:cubicBezTo>
                    <a:pt x="4171143" y="0"/>
                    <a:pt x="4227023" y="55880"/>
                    <a:pt x="4227023" y="124460"/>
                  </a:cubicBezTo>
                  <a:lnTo>
                    <a:pt x="4227023" y="575442"/>
                  </a:lnTo>
                  <a:cubicBezTo>
                    <a:pt x="4227023" y="644022"/>
                    <a:pt x="4171143" y="699902"/>
                    <a:pt x="4102563" y="699902"/>
                  </a:cubicBezTo>
                  <a:close/>
                </a:path>
              </a:pathLst>
            </a:custGeom>
            <a:solidFill>
              <a:srgbClr val="FADDB7"/>
            </a:solidFill>
          </p:spPr>
        </p:sp>
      </p:grpSp>
      <p:sp>
        <p:nvSpPr>
          <p:cNvPr name="Freeform 13" id="13"/>
          <p:cNvSpPr/>
          <p:nvPr/>
        </p:nvSpPr>
        <p:spPr>
          <a:xfrm flipH="false" flipV="false" rot="0">
            <a:off x="548041" y="3212121"/>
            <a:ext cx="7130316" cy="1034046"/>
          </a:xfrm>
          <a:custGeom>
            <a:avLst/>
            <a:gdLst/>
            <a:ahLst/>
            <a:cxnLst/>
            <a:rect r="r" b="b" t="t" l="l"/>
            <a:pathLst>
              <a:path h="1034046" w="7130316">
                <a:moveTo>
                  <a:pt x="0" y="0"/>
                </a:moveTo>
                <a:lnTo>
                  <a:pt x="7130316" y="0"/>
                </a:lnTo>
                <a:lnTo>
                  <a:pt x="7130316" y="1034046"/>
                </a:lnTo>
                <a:lnTo>
                  <a:pt x="0" y="1034046"/>
                </a:lnTo>
                <a:lnTo>
                  <a:pt x="0" y="0"/>
                </a:lnTo>
                <a:close/>
              </a:path>
            </a:pathLst>
          </a:custGeom>
          <a:blipFill>
            <a:blip r:embed="rId5"/>
            <a:stretch>
              <a:fillRect l="0" t="-645" r="0" b="-645"/>
            </a:stretch>
          </a:blipFill>
        </p:spPr>
      </p:sp>
      <p:sp>
        <p:nvSpPr>
          <p:cNvPr name="Freeform 14" id="14"/>
          <p:cNvSpPr/>
          <p:nvPr/>
        </p:nvSpPr>
        <p:spPr>
          <a:xfrm flipH="false" flipV="false" rot="0">
            <a:off x="10326594" y="1973143"/>
            <a:ext cx="5343803" cy="4004723"/>
          </a:xfrm>
          <a:custGeom>
            <a:avLst/>
            <a:gdLst/>
            <a:ahLst/>
            <a:cxnLst/>
            <a:rect r="r" b="b" t="t" l="l"/>
            <a:pathLst>
              <a:path h="4004723" w="5343803">
                <a:moveTo>
                  <a:pt x="0" y="0"/>
                </a:moveTo>
                <a:lnTo>
                  <a:pt x="5343803" y="0"/>
                </a:lnTo>
                <a:lnTo>
                  <a:pt x="5343803" y="4004723"/>
                </a:lnTo>
                <a:lnTo>
                  <a:pt x="0" y="4004723"/>
                </a:lnTo>
                <a:lnTo>
                  <a:pt x="0" y="0"/>
                </a:lnTo>
                <a:close/>
              </a:path>
            </a:pathLst>
          </a:custGeom>
          <a:blipFill>
            <a:blip r:embed="rId6"/>
            <a:stretch>
              <a:fillRect l="0" t="0" r="0" b="0"/>
            </a:stretch>
          </a:blipFill>
        </p:spPr>
      </p:sp>
      <p:sp>
        <p:nvSpPr>
          <p:cNvPr name="TextBox 15" id="15"/>
          <p:cNvSpPr txBox="true"/>
          <p:nvPr/>
        </p:nvSpPr>
        <p:spPr>
          <a:xfrm rot="0">
            <a:off x="727260" y="787915"/>
            <a:ext cx="6754892" cy="488315"/>
          </a:xfrm>
          <a:prstGeom prst="rect">
            <a:avLst/>
          </a:prstGeom>
        </p:spPr>
        <p:txBody>
          <a:bodyPr anchor="t" rtlCol="false" tIns="0" lIns="0" bIns="0" rIns="0">
            <a:spAutoFit/>
          </a:bodyPr>
          <a:lstStyle/>
          <a:p>
            <a:pPr algn="ctr">
              <a:lnSpc>
                <a:spcPts val="4060"/>
              </a:lnSpc>
            </a:pPr>
            <a:r>
              <a:rPr lang="en-US" b="true" sz="2900">
                <a:solidFill>
                  <a:srgbClr val="404040"/>
                </a:solidFill>
                <a:latin typeface="Nunito Sans Bold"/>
                <a:ea typeface="Nunito Sans Bold"/>
                <a:cs typeface="Nunito Sans Bold"/>
                <a:sym typeface="Nunito Sans Bold"/>
              </a:rPr>
              <a:t>ULANGI INSERT DAN IKUTI PERINTAH</a:t>
            </a:r>
          </a:p>
        </p:txBody>
      </p:sp>
      <p:sp>
        <p:nvSpPr>
          <p:cNvPr name="TextBox 16" id="16"/>
          <p:cNvSpPr txBox="true"/>
          <p:nvPr/>
        </p:nvSpPr>
        <p:spPr>
          <a:xfrm rot="0">
            <a:off x="2536167" y="5854027"/>
            <a:ext cx="514219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TBLKELOMPOK</a:t>
            </a:r>
          </a:p>
        </p:txBody>
      </p:sp>
      <p:sp>
        <p:nvSpPr>
          <p:cNvPr name="TextBox 17" id="17"/>
          <p:cNvSpPr txBox="true"/>
          <p:nvPr/>
        </p:nvSpPr>
        <p:spPr>
          <a:xfrm rot="0">
            <a:off x="10317942" y="778390"/>
            <a:ext cx="535245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ROLLBACK DAN PERIKSA</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034610" y="1779110"/>
            <a:ext cx="14027566" cy="3930748"/>
          </a:xfrm>
          <a:prstGeom prst="rect">
            <a:avLst/>
          </a:prstGeom>
        </p:spPr>
        <p:txBody>
          <a:bodyPr anchor="t" rtlCol="false" tIns="0" lIns="0" bIns="0" rIns="0">
            <a:spAutoFit/>
          </a:bodyPr>
          <a:lstStyle/>
          <a:p>
            <a:pPr algn="ctr">
              <a:lnSpc>
                <a:spcPts val="32194"/>
              </a:lnSpc>
            </a:pPr>
            <a:r>
              <a:rPr lang="en-US" b="true" sz="22996">
                <a:solidFill>
                  <a:srgbClr val="404040"/>
                </a:solidFill>
                <a:latin typeface="Nunito Sans Bold"/>
                <a:ea typeface="Nunito Sans Bold"/>
                <a:cs typeface="Nunito Sans Bold"/>
                <a:sym typeface="Nunito Sans Bold"/>
              </a:rPr>
              <a:t>DCL</a:t>
            </a:r>
          </a:p>
        </p:txBody>
      </p:sp>
      <p:sp>
        <p:nvSpPr>
          <p:cNvPr name="TextBox 4" id="4"/>
          <p:cNvSpPr txBox="true"/>
          <p:nvPr/>
        </p:nvSpPr>
        <p:spPr>
          <a:xfrm rot="0">
            <a:off x="5811083" y="5633658"/>
            <a:ext cx="6665833" cy="646430"/>
          </a:xfrm>
          <a:prstGeom prst="rect">
            <a:avLst/>
          </a:prstGeom>
        </p:spPr>
        <p:txBody>
          <a:bodyPr anchor="t" rtlCol="false" tIns="0" lIns="0" bIns="0" rIns="0">
            <a:spAutoFit/>
          </a:bodyPr>
          <a:lstStyle/>
          <a:p>
            <a:pPr algn="ctr">
              <a:lnSpc>
                <a:spcPts val="5319"/>
              </a:lnSpc>
              <a:spcBef>
                <a:spcPct val="0"/>
              </a:spcBef>
            </a:pPr>
            <a:r>
              <a:rPr lang="en-US" b="true" sz="3799">
                <a:solidFill>
                  <a:srgbClr val="404040"/>
                </a:solidFill>
                <a:latin typeface="Nunito Sans Bold"/>
                <a:ea typeface="Nunito Sans Bold"/>
                <a:cs typeface="Nunito Sans Bold"/>
                <a:sym typeface="Nunito Sans Bold"/>
              </a:rPr>
              <a:t>DATA CONTROL LANGUAGE</a:t>
            </a:r>
          </a:p>
        </p:txBody>
      </p:sp>
      <p:sp>
        <p:nvSpPr>
          <p:cNvPr name="TextBox 5" id="5"/>
          <p:cNvSpPr txBox="true"/>
          <p:nvPr/>
        </p:nvSpPr>
        <p:spPr>
          <a:xfrm rot="0">
            <a:off x="5811083" y="6222938"/>
            <a:ext cx="6474619"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Manajemen User Dan Hak Akses</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5280933" y="1938909"/>
            <a:ext cx="7700993" cy="884319"/>
            <a:chOff x="0" y="0"/>
            <a:chExt cx="839568" cy="96409"/>
          </a:xfrm>
        </p:grpSpPr>
        <p:sp>
          <p:nvSpPr>
            <p:cNvPr name="Freeform 6" id="6"/>
            <p:cNvSpPr/>
            <p:nvPr/>
          </p:nvSpPr>
          <p:spPr>
            <a:xfrm flipH="false" flipV="false" rot="0">
              <a:off x="0" y="0"/>
              <a:ext cx="839568" cy="96409"/>
            </a:xfrm>
            <a:custGeom>
              <a:avLst/>
              <a:gdLst/>
              <a:ahLst/>
              <a:cxnLst/>
              <a:rect r="r" b="b" t="t" l="l"/>
              <a:pathLst>
                <a:path h="96409" w="839568">
                  <a:moveTo>
                    <a:pt x="0" y="0"/>
                  </a:moveTo>
                  <a:lnTo>
                    <a:pt x="839568" y="0"/>
                  </a:lnTo>
                  <a:lnTo>
                    <a:pt x="839568" y="96409"/>
                  </a:lnTo>
                  <a:lnTo>
                    <a:pt x="0" y="96409"/>
                  </a:lnTo>
                  <a:close/>
                </a:path>
              </a:pathLst>
            </a:custGeom>
            <a:blipFill>
              <a:blip r:embed="rId3"/>
              <a:stretch>
                <a:fillRect l="-791" t="0" r="-791" b="0"/>
              </a:stretch>
            </a:blipFill>
          </p:spPr>
        </p:sp>
      </p:grpSp>
      <p:grpSp>
        <p:nvGrpSpPr>
          <p:cNvPr name="Group 7" id="7"/>
          <p:cNvGrpSpPr/>
          <p:nvPr/>
        </p:nvGrpSpPr>
        <p:grpSpPr>
          <a:xfrm rot="0">
            <a:off x="4008157" y="3108978"/>
            <a:ext cx="9738775" cy="3617067"/>
            <a:chOff x="0" y="0"/>
            <a:chExt cx="1061729" cy="394335"/>
          </a:xfrm>
        </p:grpSpPr>
        <p:sp>
          <p:nvSpPr>
            <p:cNvPr name="Freeform 8" id="8"/>
            <p:cNvSpPr/>
            <p:nvPr/>
          </p:nvSpPr>
          <p:spPr>
            <a:xfrm flipH="false" flipV="false" rot="0">
              <a:off x="0" y="0"/>
              <a:ext cx="1061729" cy="394335"/>
            </a:xfrm>
            <a:custGeom>
              <a:avLst/>
              <a:gdLst/>
              <a:ahLst/>
              <a:cxnLst/>
              <a:rect r="r" b="b" t="t" l="l"/>
              <a:pathLst>
                <a:path h="394335" w="1061729">
                  <a:moveTo>
                    <a:pt x="0" y="0"/>
                  </a:moveTo>
                  <a:lnTo>
                    <a:pt x="1061729" y="0"/>
                  </a:lnTo>
                  <a:lnTo>
                    <a:pt x="1061729" y="394335"/>
                  </a:lnTo>
                  <a:lnTo>
                    <a:pt x="0" y="394335"/>
                  </a:lnTo>
                  <a:close/>
                </a:path>
              </a:pathLst>
            </a:custGeom>
            <a:blipFill>
              <a:blip r:embed="rId4"/>
              <a:stretch>
                <a:fillRect l="0" t="-177" r="0" b="-177"/>
              </a:stretch>
            </a:blipFill>
          </p:spPr>
        </p:sp>
      </p:grpSp>
      <p:sp>
        <p:nvSpPr>
          <p:cNvPr name="TextBox 9" id="9"/>
          <p:cNvSpPr txBox="true"/>
          <p:nvPr/>
        </p:nvSpPr>
        <p:spPr>
          <a:xfrm rot="0">
            <a:off x="5171311" y="694375"/>
            <a:ext cx="79705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LOGIN DAN TAMPILKAN SEMUA USER</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57209" y="383923"/>
            <a:ext cx="8047447" cy="1289554"/>
            <a:chOff x="0" y="0"/>
            <a:chExt cx="4367729" cy="699902"/>
          </a:xfrm>
        </p:grpSpPr>
        <p:sp>
          <p:nvSpPr>
            <p:cNvPr name="Freeform 4" id="4"/>
            <p:cNvSpPr/>
            <p:nvPr/>
          </p:nvSpPr>
          <p:spPr>
            <a:xfrm flipH="false" flipV="false" rot="0">
              <a:off x="0" y="0"/>
              <a:ext cx="4367730" cy="699902"/>
            </a:xfrm>
            <a:custGeom>
              <a:avLst/>
              <a:gdLst/>
              <a:ahLst/>
              <a:cxnLst/>
              <a:rect r="r" b="b" t="t" l="l"/>
              <a:pathLst>
                <a:path h="699902" w="4367730">
                  <a:moveTo>
                    <a:pt x="4243269" y="699902"/>
                  </a:moveTo>
                  <a:lnTo>
                    <a:pt x="124460" y="699902"/>
                  </a:lnTo>
                  <a:cubicBezTo>
                    <a:pt x="55880" y="699902"/>
                    <a:pt x="0" y="644022"/>
                    <a:pt x="0" y="575442"/>
                  </a:cubicBezTo>
                  <a:lnTo>
                    <a:pt x="0" y="124460"/>
                  </a:lnTo>
                  <a:cubicBezTo>
                    <a:pt x="0" y="55880"/>
                    <a:pt x="55880" y="0"/>
                    <a:pt x="124460" y="0"/>
                  </a:cubicBezTo>
                  <a:lnTo>
                    <a:pt x="4243269" y="0"/>
                  </a:lnTo>
                  <a:cubicBezTo>
                    <a:pt x="4311849" y="0"/>
                    <a:pt x="4367730" y="55880"/>
                    <a:pt x="4367730" y="124460"/>
                  </a:cubicBezTo>
                  <a:lnTo>
                    <a:pt x="4367730" y="575442"/>
                  </a:lnTo>
                  <a:cubicBezTo>
                    <a:pt x="4367730" y="644022"/>
                    <a:pt x="4311849" y="699902"/>
                    <a:pt x="4243269" y="699902"/>
                  </a:cubicBezTo>
                  <a:close/>
                </a:path>
              </a:pathLst>
            </a:custGeom>
            <a:solidFill>
              <a:srgbClr val="FADDB7"/>
            </a:solidFill>
          </p:spPr>
        </p:sp>
      </p:grpSp>
      <p:grpSp>
        <p:nvGrpSpPr>
          <p:cNvPr name="Group 5" id="5"/>
          <p:cNvGrpSpPr/>
          <p:nvPr/>
        </p:nvGrpSpPr>
        <p:grpSpPr>
          <a:xfrm rot="0">
            <a:off x="1257209" y="1808704"/>
            <a:ext cx="8047447" cy="822062"/>
            <a:chOff x="0" y="0"/>
            <a:chExt cx="839568" cy="85763"/>
          </a:xfrm>
        </p:grpSpPr>
        <p:sp>
          <p:nvSpPr>
            <p:cNvPr name="Freeform 6" id="6"/>
            <p:cNvSpPr/>
            <p:nvPr/>
          </p:nvSpPr>
          <p:spPr>
            <a:xfrm flipH="false" flipV="false" rot="0">
              <a:off x="0" y="0"/>
              <a:ext cx="839568" cy="85763"/>
            </a:xfrm>
            <a:custGeom>
              <a:avLst/>
              <a:gdLst/>
              <a:ahLst/>
              <a:cxnLst/>
              <a:rect r="r" b="b" t="t" l="l"/>
              <a:pathLst>
                <a:path h="85763" w="839568">
                  <a:moveTo>
                    <a:pt x="0" y="0"/>
                  </a:moveTo>
                  <a:lnTo>
                    <a:pt x="839568" y="0"/>
                  </a:lnTo>
                  <a:lnTo>
                    <a:pt x="839568" y="85763"/>
                  </a:lnTo>
                  <a:lnTo>
                    <a:pt x="0" y="85763"/>
                  </a:lnTo>
                  <a:close/>
                </a:path>
              </a:pathLst>
            </a:custGeom>
            <a:blipFill>
              <a:blip r:embed="rId3"/>
              <a:stretch>
                <a:fillRect l="0" t="-5087" r="0" b="-5087"/>
              </a:stretch>
            </a:blipFill>
          </p:spPr>
        </p:sp>
      </p:grpSp>
      <p:grpSp>
        <p:nvGrpSpPr>
          <p:cNvPr name="Group 7" id="7"/>
          <p:cNvGrpSpPr/>
          <p:nvPr/>
        </p:nvGrpSpPr>
        <p:grpSpPr>
          <a:xfrm rot="0">
            <a:off x="9805995" y="383923"/>
            <a:ext cx="8144468" cy="1289554"/>
            <a:chOff x="0" y="0"/>
            <a:chExt cx="4420387" cy="699902"/>
          </a:xfrm>
        </p:grpSpPr>
        <p:sp>
          <p:nvSpPr>
            <p:cNvPr name="Freeform 8" id="8"/>
            <p:cNvSpPr/>
            <p:nvPr/>
          </p:nvSpPr>
          <p:spPr>
            <a:xfrm flipH="false" flipV="false" rot="0">
              <a:off x="0" y="0"/>
              <a:ext cx="4420387" cy="699902"/>
            </a:xfrm>
            <a:custGeom>
              <a:avLst/>
              <a:gdLst/>
              <a:ahLst/>
              <a:cxnLst/>
              <a:rect r="r" b="b" t="t" l="l"/>
              <a:pathLst>
                <a:path h="699902" w="4420387">
                  <a:moveTo>
                    <a:pt x="4295927" y="699902"/>
                  </a:moveTo>
                  <a:lnTo>
                    <a:pt x="124460" y="699902"/>
                  </a:lnTo>
                  <a:cubicBezTo>
                    <a:pt x="55880" y="699902"/>
                    <a:pt x="0" y="644022"/>
                    <a:pt x="0" y="575442"/>
                  </a:cubicBezTo>
                  <a:lnTo>
                    <a:pt x="0" y="124460"/>
                  </a:lnTo>
                  <a:cubicBezTo>
                    <a:pt x="0" y="55880"/>
                    <a:pt x="55880" y="0"/>
                    <a:pt x="124460" y="0"/>
                  </a:cubicBezTo>
                  <a:lnTo>
                    <a:pt x="4295927" y="0"/>
                  </a:lnTo>
                  <a:cubicBezTo>
                    <a:pt x="4364507" y="0"/>
                    <a:pt x="4420387" y="55880"/>
                    <a:pt x="4420387" y="124460"/>
                  </a:cubicBezTo>
                  <a:lnTo>
                    <a:pt x="4420387" y="575442"/>
                  </a:lnTo>
                  <a:cubicBezTo>
                    <a:pt x="4420387" y="644022"/>
                    <a:pt x="4364507" y="699902"/>
                    <a:pt x="4295927" y="699902"/>
                  </a:cubicBezTo>
                  <a:close/>
                </a:path>
              </a:pathLst>
            </a:custGeom>
            <a:solidFill>
              <a:srgbClr val="FADDB7"/>
            </a:solidFill>
          </p:spPr>
        </p:sp>
      </p:grpSp>
      <p:grpSp>
        <p:nvGrpSpPr>
          <p:cNvPr name="Group 9" id="9"/>
          <p:cNvGrpSpPr/>
          <p:nvPr/>
        </p:nvGrpSpPr>
        <p:grpSpPr>
          <a:xfrm rot="0">
            <a:off x="9640072" y="1939545"/>
            <a:ext cx="8476313" cy="560380"/>
            <a:chOff x="0" y="0"/>
            <a:chExt cx="976563" cy="64562"/>
          </a:xfrm>
        </p:grpSpPr>
        <p:sp>
          <p:nvSpPr>
            <p:cNvPr name="Freeform 10" id="10"/>
            <p:cNvSpPr/>
            <p:nvPr/>
          </p:nvSpPr>
          <p:spPr>
            <a:xfrm flipH="false" flipV="false" rot="0">
              <a:off x="0" y="0"/>
              <a:ext cx="976563" cy="64562"/>
            </a:xfrm>
            <a:custGeom>
              <a:avLst/>
              <a:gdLst/>
              <a:ahLst/>
              <a:cxnLst/>
              <a:rect r="r" b="b" t="t" l="l"/>
              <a:pathLst>
                <a:path h="64562" w="976563">
                  <a:moveTo>
                    <a:pt x="0" y="0"/>
                  </a:moveTo>
                  <a:lnTo>
                    <a:pt x="976563" y="0"/>
                  </a:lnTo>
                  <a:lnTo>
                    <a:pt x="976563" y="64562"/>
                  </a:lnTo>
                  <a:lnTo>
                    <a:pt x="0" y="64562"/>
                  </a:lnTo>
                  <a:close/>
                </a:path>
              </a:pathLst>
            </a:custGeom>
            <a:blipFill>
              <a:blip r:embed="rId4"/>
              <a:stretch>
                <a:fillRect l="0" t="-3628" r="0" b="-3628"/>
              </a:stretch>
            </a:blipFill>
          </p:spPr>
        </p:sp>
      </p:grpSp>
      <p:sp>
        <p:nvSpPr>
          <p:cNvPr name="Freeform 11" id="11"/>
          <p:cNvSpPr/>
          <p:nvPr/>
        </p:nvSpPr>
        <p:spPr>
          <a:xfrm flipH="false" flipV="false" rot="0">
            <a:off x="1257209" y="2630766"/>
            <a:ext cx="8047447" cy="3601882"/>
          </a:xfrm>
          <a:custGeom>
            <a:avLst/>
            <a:gdLst/>
            <a:ahLst/>
            <a:cxnLst/>
            <a:rect r="r" b="b" t="t" l="l"/>
            <a:pathLst>
              <a:path h="3601882" w="8047447">
                <a:moveTo>
                  <a:pt x="0" y="0"/>
                </a:moveTo>
                <a:lnTo>
                  <a:pt x="8047448" y="0"/>
                </a:lnTo>
                <a:lnTo>
                  <a:pt x="8047448" y="3601882"/>
                </a:lnTo>
                <a:lnTo>
                  <a:pt x="0" y="3601882"/>
                </a:lnTo>
                <a:lnTo>
                  <a:pt x="0" y="0"/>
                </a:lnTo>
                <a:close/>
              </a:path>
            </a:pathLst>
          </a:custGeom>
          <a:blipFill>
            <a:blip r:embed="rId5"/>
            <a:stretch>
              <a:fillRect l="0" t="0" r="0" b="0"/>
            </a:stretch>
          </a:blipFill>
        </p:spPr>
      </p:sp>
      <p:sp>
        <p:nvSpPr>
          <p:cNvPr name="Freeform 12" id="12"/>
          <p:cNvSpPr/>
          <p:nvPr/>
        </p:nvSpPr>
        <p:spPr>
          <a:xfrm flipH="false" flipV="false" rot="0">
            <a:off x="9640072" y="2766625"/>
            <a:ext cx="8476313" cy="1210902"/>
          </a:xfrm>
          <a:custGeom>
            <a:avLst/>
            <a:gdLst/>
            <a:ahLst/>
            <a:cxnLst/>
            <a:rect r="r" b="b" t="t" l="l"/>
            <a:pathLst>
              <a:path h="1210902" w="8476313">
                <a:moveTo>
                  <a:pt x="0" y="0"/>
                </a:moveTo>
                <a:lnTo>
                  <a:pt x="8476313" y="0"/>
                </a:lnTo>
                <a:lnTo>
                  <a:pt x="8476313" y="1210902"/>
                </a:lnTo>
                <a:lnTo>
                  <a:pt x="0" y="1210902"/>
                </a:lnTo>
                <a:lnTo>
                  <a:pt x="0" y="0"/>
                </a:lnTo>
                <a:close/>
              </a:path>
            </a:pathLst>
          </a:custGeom>
          <a:blipFill>
            <a:blip r:embed="rId6"/>
            <a:stretch>
              <a:fillRect l="0" t="0" r="0" b="0"/>
            </a:stretch>
          </a:blipFill>
        </p:spPr>
      </p:sp>
      <p:grpSp>
        <p:nvGrpSpPr>
          <p:cNvPr name="Group 13" id="13"/>
          <p:cNvGrpSpPr/>
          <p:nvPr/>
        </p:nvGrpSpPr>
        <p:grpSpPr>
          <a:xfrm rot="0">
            <a:off x="9903016" y="4498723"/>
            <a:ext cx="8047447" cy="1289554"/>
            <a:chOff x="0" y="0"/>
            <a:chExt cx="4367729" cy="699902"/>
          </a:xfrm>
        </p:grpSpPr>
        <p:sp>
          <p:nvSpPr>
            <p:cNvPr name="Freeform 14" id="14"/>
            <p:cNvSpPr/>
            <p:nvPr/>
          </p:nvSpPr>
          <p:spPr>
            <a:xfrm flipH="false" flipV="false" rot="0">
              <a:off x="0" y="0"/>
              <a:ext cx="4367730" cy="699902"/>
            </a:xfrm>
            <a:custGeom>
              <a:avLst/>
              <a:gdLst/>
              <a:ahLst/>
              <a:cxnLst/>
              <a:rect r="r" b="b" t="t" l="l"/>
              <a:pathLst>
                <a:path h="699902" w="4367730">
                  <a:moveTo>
                    <a:pt x="4243269" y="699902"/>
                  </a:moveTo>
                  <a:lnTo>
                    <a:pt x="124460" y="699902"/>
                  </a:lnTo>
                  <a:cubicBezTo>
                    <a:pt x="55880" y="699902"/>
                    <a:pt x="0" y="644022"/>
                    <a:pt x="0" y="575442"/>
                  </a:cubicBezTo>
                  <a:lnTo>
                    <a:pt x="0" y="124460"/>
                  </a:lnTo>
                  <a:cubicBezTo>
                    <a:pt x="0" y="55880"/>
                    <a:pt x="55880" y="0"/>
                    <a:pt x="124460" y="0"/>
                  </a:cubicBezTo>
                  <a:lnTo>
                    <a:pt x="4243269" y="0"/>
                  </a:lnTo>
                  <a:cubicBezTo>
                    <a:pt x="4311849" y="0"/>
                    <a:pt x="4367730" y="55880"/>
                    <a:pt x="4367730" y="124460"/>
                  </a:cubicBezTo>
                  <a:lnTo>
                    <a:pt x="4367730" y="575442"/>
                  </a:lnTo>
                  <a:cubicBezTo>
                    <a:pt x="4367730" y="644022"/>
                    <a:pt x="4311849" y="699902"/>
                    <a:pt x="4243269" y="699902"/>
                  </a:cubicBezTo>
                  <a:close/>
                </a:path>
              </a:pathLst>
            </a:custGeom>
            <a:solidFill>
              <a:srgbClr val="FADDB7"/>
            </a:solidFill>
          </p:spPr>
        </p:sp>
      </p:grpSp>
      <p:sp>
        <p:nvSpPr>
          <p:cNvPr name="Freeform 15" id="15"/>
          <p:cNvSpPr/>
          <p:nvPr/>
        </p:nvSpPr>
        <p:spPr>
          <a:xfrm flipH="false" flipV="false" rot="0">
            <a:off x="9903016" y="6054977"/>
            <a:ext cx="5480593" cy="1352041"/>
          </a:xfrm>
          <a:custGeom>
            <a:avLst/>
            <a:gdLst/>
            <a:ahLst/>
            <a:cxnLst/>
            <a:rect r="r" b="b" t="t" l="l"/>
            <a:pathLst>
              <a:path h="1352041" w="5480593">
                <a:moveTo>
                  <a:pt x="0" y="0"/>
                </a:moveTo>
                <a:lnTo>
                  <a:pt x="5480593" y="0"/>
                </a:lnTo>
                <a:lnTo>
                  <a:pt x="5480593" y="1352041"/>
                </a:lnTo>
                <a:lnTo>
                  <a:pt x="0" y="1352041"/>
                </a:lnTo>
                <a:lnTo>
                  <a:pt x="0" y="0"/>
                </a:lnTo>
                <a:close/>
              </a:path>
            </a:pathLst>
          </a:custGeom>
          <a:blipFill>
            <a:blip r:embed="rId7"/>
            <a:stretch>
              <a:fillRect l="0" t="0" r="0" b="0"/>
            </a:stretch>
          </a:blipFill>
        </p:spPr>
      </p:sp>
      <p:sp>
        <p:nvSpPr>
          <p:cNvPr name="Freeform 16" id="16"/>
          <p:cNvSpPr/>
          <p:nvPr/>
        </p:nvSpPr>
        <p:spPr>
          <a:xfrm flipH="false" flipV="false" rot="0">
            <a:off x="9903016" y="7407018"/>
            <a:ext cx="5480593" cy="552002"/>
          </a:xfrm>
          <a:custGeom>
            <a:avLst/>
            <a:gdLst/>
            <a:ahLst/>
            <a:cxnLst/>
            <a:rect r="r" b="b" t="t" l="l"/>
            <a:pathLst>
              <a:path h="552002" w="5480593">
                <a:moveTo>
                  <a:pt x="0" y="0"/>
                </a:moveTo>
                <a:lnTo>
                  <a:pt x="5480593" y="0"/>
                </a:lnTo>
                <a:lnTo>
                  <a:pt x="5480593" y="552002"/>
                </a:lnTo>
                <a:lnTo>
                  <a:pt x="0" y="552002"/>
                </a:lnTo>
                <a:lnTo>
                  <a:pt x="0" y="0"/>
                </a:lnTo>
                <a:close/>
              </a:path>
            </a:pathLst>
          </a:custGeom>
          <a:blipFill>
            <a:blip r:embed="rId8"/>
            <a:stretch>
              <a:fillRect l="0" t="0" r="0" b="0"/>
            </a:stretch>
          </a:blipFill>
        </p:spPr>
      </p:sp>
      <p:sp>
        <p:nvSpPr>
          <p:cNvPr name="TextBox 17" id="17"/>
          <p:cNvSpPr txBox="true"/>
          <p:nvPr/>
        </p:nvSpPr>
        <p:spPr>
          <a:xfrm rot="0">
            <a:off x="2225611" y="714693"/>
            <a:ext cx="6110645"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CREATE USER DAN PERIKSA </a:t>
            </a:r>
          </a:p>
        </p:txBody>
      </p:sp>
      <p:sp>
        <p:nvSpPr>
          <p:cNvPr name="TextBox 18" id="18"/>
          <p:cNvSpPr txBox="true"/>
          <p:nvPr/>
        </p:nvSpPr>
        <p:spPr>
          <a:xfrm rot="0">
            <a:off x="10454884" y="714693"/>
            <a:ext cx="684668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BERI PASSWORD DAN REFRESH</a:t>
            </a:r>
          </a:p>
        </p:txBody>
      </p:sp>
      <p:sp>
        <p:nvSpPr>
          <p:cNvPr name="TextBox 19" id="19"/>
          <p:cNvSpPr txBox="true"/>
          <p:nvPr/>
        </p:nvSpPr>
        <p:spPr>
          <a:xfrm rot="0">
            <a:off x="11184316" y="4829493"/>
            <a:ext cx="4981099"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UJI USER &amp; PASSWORD</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54887" y="383923"/>
            <a:ext cx="5595877" cy="1289554"/>
            <a:chOff x="0" y="0"/>
            <a:chExt cx="3037147" cy="699902"/>
          </a:xfrm>
        </p:grpSpPr>
        <p:sp>
          <p:nvSpPr>
            <p:cNvPr name="Freeform 4" id="4"/>
            <p:cNvSpPr/>
            <p:nvPr/>
          </p:nvSpPr>
          <p:spPr>
            <a:xfrm flipH="false" flipV="false" rot="0">
              <a:off x="0" y="0"/>
              <a:ext cx="3037147" cy="699902"/>
            </a:xfrm>
            <a:custGeom>
              <a:avLst/>
              <a:gdLst/>
              <a:ahLst/>
              <a:cxnLst/>
              <a:rect r="r" b="b" t="t" l="l"/>
              <a:pathLst>
                <a:path h="699902" w="3037147">
                  <a:moveTo>
                    <a:pt x="2912687" y="699902"/>
                  </a:moveTo>
                  <a:lnTo>
                    <a:pt x="124460" y="699902"/>
                  </a:lnTo>
                  <a:cubicBezTo>
                    <a:pt x="55880" y="699902"/>
                    <a:pt x="0" y="644022"/>
                    <a:pt x="0" y="575442"/>
                  </a:cubicBezTo>
                  <a:lnTo>
                    <a:pt x="0" y="124460"/>
                  </a:lnTo>
                  <a:cubicBezTo>
                    <a:pt x="0" y="55880"/>
                    <a:pt x="55880" y="0"/>
                    <a:pt x="124460" y="0"/>
                  </a:cubicBezTo>
                  <a:lnTo>
                    <a:pt x="2912687" y="0"/>
                  </a:lnTo>
                  <a:cubicBezTo>
                    <a:pt x="2981267" y="0"/>
                    <a:pt x="3037147" y="55880"/>
                    <a:pt x="3037147" y="124460"/>
                  </a:cubicBezTo>
                  <a:lnTo>
                    <a:pt x="3037147" y="575442"/>
                  </a:lnTo>
                  <a:cubicBezTo>
                    <a:pt x="3037147" y="644022"/>
                    <a:pt x="2981267" y="699902"/>
                    <a:pt x="2912687" y="699902"/>
                  </a:cubicBezTo>
                  <a:close/>
                </a:path>
              </a:pathLst>
            </a:custGeom>
            <a:solidFill>
              <a:srgbClr val="FADDB7"/>
            </a:solidFill>
          </p:spPr>
        </p:sp>
      </p:grpSp>
      <p:grpSp>
        <p:nvGrpSpPr>
          <p:cNvPr name="Group 5" id="5"/>
          <p:cNvGrpSpPr/>
          <p:nvPr/>
        </p:nvGrpSpPr>
        <p:grpSpPr>
          <a:xfrm rot="0">
            <a:off x="554887" y="1958439"/>
            <a:ext cx="5595877" cy="2824880"/>
            <a:chOff x="0" y="0"/>
            <a:chExt cx="845955" cy="427051"/>
          </a:xfrm>
        </p:grpSpPr>
        <p:sp>
          <p:nvSpPr>
            <p:cNvPr name="Freeform 6" id="6"/>
            <p:cNvSpPr/>
            <p:nvPr/>
          </p:nvSpPr>
          <p:spPr>
            <a:xfrm flipH="false" flipV="false" rot="0">
              <a:off x="0" y="0"/>
              <a:ext cx="845955" cy="427051"/>
            </a:xfrm>
            <a:custGeom>
              <a:avLst/>
              <a:gdLst/>
              <a:ahLst/>
              <a:cxnLst/>
              <a:rect r="r" b="b" t="t" l="l"/>
              <a:pathLst>
                <a:path h="427051" w="845955">
                  <a:moveTo>
                    <a:pt x="0" y="0"/>
                  </a:moveTo>
                  <a:lnTo>
                    <a:pt x="845955" y="0"/>
                  </a:lnTo>
                  <a:lnTo>
                    <a:pt x="845955" y="427051"/>
                  </a:lnTo>
                  <a:lnTo>
                    <a:pt x="0" y="427051"/>
                  </a:lnTo>
                  <a:close/>
                </a:path>
              </a:pathLst>
            </a:custGeom>
            <a:blipFill>
              <a:blip r:embed="rId3"/>
              <a:stretch>
                <a:fillRect l="-636" t="0" r="-636" b="0"/>
              </a:stretch>
            </a:blipFill>
          </p:spPr>
        </p:sp>
      </p:grpSp>
      <p:grpSp>
        <p:nvGrpSpPr>
          <p:cNvPr name="Group 7" id="7"/>
          <p:cNvGrpSpPr/>
          <p:nvPr/>
        </p:nvGrpSpPr>
        <p:grpSpPr>
          <a:xfrm rot="0">
            <a:off x="7706567" y="383923"/>
            <a:ext cx="8702176" cy="1289554"/>
            <a:chOff x="0" y="0"/>
            <a:chExt cx="4723081" cy="699902"/>
          </a:xfrm>
        </p:grpSpPr>
        <p:sp>
          <p:nvSpPr>
            <p:cNvPr name="Freeform 8" id="8"/>
            <p:cNvSpPr/>
            <p:nvPr/>
          </p:nvSpPr>
          <p:spPr>
            <a:xfrm flipH="false" flipV="false" rot="0">
              <a:off x="0" y="0"/>
              <a:ext cx="4723081" cy="699902"/>
            </a:xfrm>
            <a:custGeom>
              <a:avLst/>
              <a:gdLst/>
              <a:ahLst/>
              <a:cxnLst/>
              <a:rect r="r" b="b" t="t" l="l"/>
              <a:pathLst>
                <a:path h="699902" w="4723081">
                  <a:moveTo>
                    <a:pt x="4598621" y="699902"/>
                  </a:moveTo>
                  <a:lnTo>
                    <a:pt x="124460" y="699902"/>
                  </a:lnTo>
                  <a:cubicBezTo>
                    <a:pt x="55880" y="699902"/>
                    <a:pt x="0" y="644022"/>
                    <a:pt x="0" y="575442"/>
                  </a:cubicBezTo>
                  <a:lnTo>
                    <a:pt x="0" y="124460"/>
                  </a:lnTo>
                  <a:cubicBezTo>
                    <a:pt x="0" y="55880"/>
                    <a:pt x="55880" y="0"/>
                    <a:pt x="124460" y="0"/>
                  </a:cubicBezTo>
                  <a:lnTo>
                    <a:pt x="4598621" y="0"/>
                  </a:lnTo>
                  <a:cubicBezTo>
                    <a:pt x="4667201" y="0"/>
                    <a:pt x="4723081" y="55880"/>
                    <a:pt x="4723081" y="124460"/>
                  </a:cubicBezTo>
                  <a:lnTo>
                    <a:pt x="4723081" y="575442"/>
                  </a:lnTo>
                  <a:cubicBezTo>
                    <a:pt x="4723081" y="644022"/>
                    <a:pt x="4667201" y="699902"/>
                    <a:pt x="4598621" y="699902"/>
                  </a:cubicBezTo>
                  <a:close/>
                </a:path>
              </a:pathLst>
            </a:custGeom>
            <a:solidFill>
              <a:srgbClr val="FADDB7"/>
            </a:solidFill>
          </p:spPr>
        </p:sp>
      </p:grpSp>
      <p:grpSp>
        <p:nvGrpSpPr>
          <p:cNvPr name="Group 9" id="9"/>
          <p:cNvGrpSpPr/>
          <p:nvPr/>
        </p:nvGrpSpPr>
        <p:grpSpPr>
          <a:xfrm rot="0">
            <a:off x="8423570" y="1958439"/>
            <a:ext cx="7054761" cy="1251377"/>
            <a:chOff x="0" y="0"/>
            <a:chExt cx="976563" cy="173223"/>
          </a:xfrm>
        </p:grpSpPr>
        <p:sp>
          <p:nvSpPr>
            <p:cNvPr name="Freeform 10" id="10"/>
            <p:cNvSpPr/>
            <p:nvPr/>
          </p:nvSpPr>
          <p:spPr>
            <a:xfrm flipH="false" flipV="false" rot="0">
              <a:off x="0" y="0"/>
              <a:ext cx="976563" cy="173223"/>
            </a:xfrm>
            <a:custGeom>
              <a:avLst/>
              <a:gdLst/>
              <a:ahLst/>
              <a:cxnLst/>
              <a:rect r="r" b="b" t="t" l="l"/>
              <a:pathLst>
                <a:path h="173223" w="976563">
                  <a:moveTo>
                    <a:pt x="0" y="0"/>
                  </a:moveTo>
                  <a:lnTo>
                    <a:pt x="976563" y="0"/>
                  </a:lnTo>
                  <a:lnTo>
                    <a:pt x="976563" y="173223"/>
                  </a:lnTo>
                  <a:lnTo>
                    <a:pt x="0" y="173223"/>
                  </a:lnTo>
                  <a:close/>
                </a:path>
              </a:pathLst>
            </a:custGeom>
            <a:blipFill>
              <a:blip r:embed="rId4"/>
              <a:stretch>
                <a:fillRect l="0" t="-10052" r="0" b="-10052"/>
              </a:stretch>
            </a:blipFill>
          </p:spPr>
        </p:sp>
      </p:grpSp>
      <p:grpSp>
        <p:nvGrpSpPr>
          <p:cNvPr name="Group 11" id="11"/>
          <p:cNvGrpSpPr/>
          <p:nvPr/>
        </p:nvGrpSpPr>
        <p:grpSpPr>
          <a:xfrm rot="0">
            <a:off x="7756599" y="3498171"/>
            <a:ext cx="8409232" cy="1289554"/>
            <a:chOff x="0" y="0"/>
            <a:chExt cx="4564087" cy="699902"/>
          </a:xfrm>
        </p:grpSpPr>
        <p:sp>
          <p:nvSpPr>
            <p:cNvPr name="Freeform 12" id="12"/>
            <p:cNvSpPr/>
            <p:nvPr/>
          </p:nvSpPr>
          <p:spPr>
            <a:xfrm flipH="false" flipV="false" rot="0">
              <a:off x="0" y="0"/>
              <a:ext cx="4564087" cy="699902"/>
            </a:xfrm>
            <a:custGeom>
              <a:avLst/>
              <a:gdLst/>
              <a:ahLst/>
              <a:cxnLst/>
              <a:rect r="r" b="b" t="t" l="l"/>
              <a:pathLst>
                <a:path h="699902" w="4564087">
                  <a:moveTo>
                    <a:pt x="4439627" y="699902"/>
                  </a:moveTo>
                  <a:lnTo>
                    <a:pt x="124460" y="699902"/>
                  </a:lnTo>
                  <a:cubicBezTo>
                    <a:pt x="55880" y="699902"/>
                    <a:pt x="0" y="644022"/>
                    <a:pt x="0" y="575442"/>
                  </a:cubicBezTo>
                  <a:lnTo>
                    <a:pt x="0" y="124460"/>
                  </a:lnTo>
                  <a:cubicBezTo>
                    <a:pt x="0" y="55880"/>
                    <a:pt x="55880" y="0"/>
                    <a:pt x="124460" y="0"/>
                  </a:cubicBezTo>
                  <a:lnTo>
                    <a:pt x="4439627" y="0"/>
                  </a:lnTo>
                  <a:cubicBezTo>
                    <a:pt x="4508207" y="0"/>
                    <a:pt x="4564087" y="55880"/>
                    <a:pt x="4564087" y="124460"/>
                  </a:cubicBezTo>
                  <a:lnTo>
                    <a:pt x="4564087" y="575442"/>
                  </a:lnTo>
                  <a:cubicBezTo>
                    <a:pt x="4564087" y="644022"/>
                    <a:pt x="4508207" y="699902"/>
                    <a:pt x="4439627" y="699902"/>
                  </a:cubicBezTo>
                  <a:close/>
                </a:path>
              </a:pathLst>
            </a:custGeom>
            <a:solidFill>
              <a:srgbClr val="FADDB7"/>
            </a:solidFill>
          </p:spPr>
        </p:sp>
      </p:grpSp>
      <p:sp>
        <p:nvSpPr>
          <p:cNvPr name="Freeform 13" id="13"/>
          <p:cNvSpPr/>
          <p:nvPr/>
        </p:nvSpPr>
        <p:spPr>
          <a:xfrm flipH="false" flipV="false" rot="0">
            <a:off x="8407872" y="5073476"/>
            <a:ext cx="7299566" cy="1003952"/>
          </a:xfrm>
          <a:custGeom>
            <a:avLst/>
            <a:gdLst/>
            <a:ahLst/>
            <a:cxnLst/>
            <a:rect r="r" b="b" t="t" l="l"/>
            <a:pathLst>
              <a:path h="1003952" w="7299566">
                <a:moveTo>
                  <a:pt x="0" y="0"/>
                </a:moveTo>
                <a:lnTo>
                  <a:pt x="7299566" y="0"/>
                </a:lnTo>
                <a:lnTo>
                  <a:pt x="7299566" y="1003952"/>
                </a:lnTo>
                <a:lnTo>
                  <a:pt x="0" y="1003952"/>
                </a:lnTo>
                <a:lnTo>
                  <a:pt x="0" y="0"/>
                </a:lnTo>
                <a:close/>
              </a:path>
            </a:pathLst>
          </a:custGeom>
          <a:blipFill>
            <a:blip r:embed="rId5"/>
            <a:stretch>
              <a:fillRect l="0" t="0" r="0" b="0"/>
            </a:stretch>
          </a:blipFill>
        </p:spPr>
      </p:sp>
      <p:sp>
        <p:nvSpPr>
          <p:cNvPr name="Freeform 14" id="14"/>
          <p:cNvSpPr/>
          <p:nvPr/>
        </p:nvSpPr>
        <p:spPr>
          <a:xfrm flipH="false" flipV="false" rot="0">
            <a:off x="5331579" y="6363178"/>
            <a:ext cx="12661465" cy="754387"/>
          </a:xfrm>
          <a:custGeom>
            <a:avLst/>
            <a:gdLst/>
            <a:ahLst/>
            <a:cxnLst/>
            <a:rect r="r" b="b" t="t" l="l"/>
            <a:pathLst>
              <a:path h="754387" w="12661465">
                <a:moveTo>
                  <a:pt x="0" y="0"/>
                </a:moveTo>
                <a:lnTo>
                  <a:pt x="12661466" y="0"/>
                </a:lnTo>
                <a:lnTo>
                  <a:pt x="12661466" y="754386"/>
                </a:lnTo>
                <a:lnTo>
                  <a:pt x="0" y="754386"/>
                </a:lnTo>
                <a:lnTo>
                  <a:pt x="0" y="0"/>
                </a:lnTo>
                <a:close/>
              </a:path>
            </a:pathLst>
          </a:custGeom>
          <a:blipFill>
            <a:blip r:embed="rId6"/>
            <a:stretch>
              <a:fillRect l="0" t="0" r="0" b="0"/>
            </a:stretch>
          </a:blipFill>
        </p:spPr>
      </p:sp>
      <p:sp>
        <p:nvSpPr>
          <p:cNvPr name="TextBox 15" id="15"/>
          <p:cNvSpPr txBox="true"/>
          <p:nvPr/>
        </p:nvSpPr>
        <p:spPr>
          <a:xfrm rot="0">
            <a:off x="1185650" y="714693"/>
            <a:ext cx="4334351"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DATABASE</a:t>
            </a:r>
          </a:p>
        </p:txBody>
      </p:sp>
      <p:sp>
        <p:nvSpPr>
          <p:cNvPr name="TextBox 16" id="16"/>
          <p:cNvSpPr txBox="true"/>
          <p:nvPr/>
        </p:nvSpPr>
        <p:spPr>
          <a:xfrm rot="0">
            <a:off x="8264180" y="720824"/>
            <a:ext cx="7540586"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MEMBERI HAK AKSES ( QUIT DULU )</a:t>
            </a:r>
          </a:p>
        </p:txBody>
      </p:sp>
      <p:sp>
        <p:nvSpPr>
          <p:cNvPr name="TextBox 17" id="17"/>
          <p:cNvSpPr txBox="true"/>
          <p:nvPr/>
        </p:nvSpPr>
        <p:spPr>
          <a:xfrm rot="0">
            <a:off x="8264180" y="3828941"/>
            <a:ext cx="7373541"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MASUK KEMBALI DAN BERI AKSES </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02137" y="361000"/>
            <a:ext cx="7700993" cy="1289554"/>
            <a:chOff x="0" y="0"/>
            <a:chExt cx="4179692" cy="699902"/>
          </a:xfrm>
        </p:grpSpPr>
        <p:sp>
          <p:nvSpPr>
            <p:cNvPr name="Freeform 4" id="4"/>
            <p:cNvSpPr/>
            <p:nvPr/>
          </p:nvSpPr>
          <p:spPr>
            <a:xfrm flipH="false" flipV="false" rot="0">
              <a:off x="0" y="0"/>
              <a:ext cx="4179692" cy="699902"/>
            </a:xfrm>
            <a:custGeom>
              <a:avLst/>
              <a:gdLst/>
              <a:ahLst/>
              <a:cxnLst/>
              <a:rect r="r" b="b" t="t" l="l"/>
              <a:pathLst>
                <a:path h="699902" w="4179692">
                  <a:moveTo>
                    <a:pt x="4055232" y="699902"/>
                  </a:moveTo>
                  <a:lnTo>
                    <a:pt x="124460" y="699902"/>
                  </a:lnTo>
                  <a:cubicBezTo>
                    <a:pt x="55880" y="699902"/>
                    <a:pt x="0" y="644022"/>
                    <a:pt x="0" y="575442"/>
                  </a:cubicBezTo>
                  <a:lnTo>
                    <a:pt x="0" y="124460"/>
                  </a:lnTo>
                  <a:cubicBezTo>
                    <a:pt x="0" y="55880"/>
                    <a:pt x="55880" y="0"/>
                    <a:pt x="124460" y="0"/>
                  </a:cubicBezTo>
                  <a:lnTo>
                    <a:pt x="4055232" y="0"/>
                  </a:lnTo>
                  <a:cubicBezTo>
                    <a:pt x="4123812" y="0"/>
                    <a:pt x="4179692" y="55880"/>
                    <a:pt x="4179692" y="124460"/>
                  </a:cubicBezTo>
                  <a:lnTo>
                    <a:pt x="4179692" y="575442"/>
                  </a:lnTo>
                  <a:cubicBezTo>
                    <a:pt x="4179692" y="644022"/>
                    <a:pt x="4123812" y="699902"/>
                    <a:pt x="4055232" y="699902"/>
                  </a:cubicBezTo>
                  <a:close/>
                </a:path>
              </a:pathLst>
            </a:custGeom>
            <a:solidFill>
              <a:srgbClr val="FADDB7"/>
            </a:solidFill>
          </p:spPr>
        </p:sp>
      </p:grpSp>
      <p:grpSp>
        <p:nvGrpSpPr>
          <p:cNvPr name="Group 5" id="5"/>
          <p:cNvGrpSpPr/>
          <p:nvPr/>
        </p:nvGrpSpPr>
        <p:grpSpPr>
          <a:xfrm rot="0">
            <a:off x="802137" y="1767176"/>
            <a:ext cx="7700993" cy="923378"/>
            <a:chOff x="0" y="0"/>
            <a:chExt cx="839568" cy="100667"/>
          </a:xfrm>
        </p:grpSpPr>
        <p:sp>
          <p:nvSpPr>
            <p:cNvPr name="Freeform 6" id="6"/>
            <p:cNvSpPr/>
            <p:nvPr/>
          </p:nvSpPr>
          <p:spPr>
            <a:xfrm flipH="false" flipV="false" rot="0">
              <a:off x="0" y="0"/>
              <a:ext cx="839568" cy="100667"/>
            </a:xfrm>
            <a:custGeom>
              <a:avLst/>
              <a:gdLst/>
              <a:ahLst/>
              <a:cxnLst/>
              <a:rect r="r" b="b" t="t" l="l"/>
              <a:pathLst>
                <a:path h="100667" w="839568">
                  <a:moveTo>
                    <a:pt x="0" y="0"/>
                  </a:moveTo>
                  <a:lnTo>
                    <a:pt x="839568" y="0"/>
                  </a:lnTo>
                  <a:lnTo>
                    <a:pt x="839568" y="100667"/>
                  </a:lnTo>
                  <a:lnTo>
                    <a:pt x="0" y="100667"/>
                  </a:lnTo>
                  <a:close/>
                </a:path>
              </a:pathLst>
            </a:custGeom>
            <a:blipFill>
              <a:blip r:embed="rId3"/>
              <a:stretch>
                <a:fillRect l="0" t="-9075" r="0" b="-9075"/>
              </a:stretch>
            </a:blipFill>
          </p:spPr>
        </p:sp>
      </p:grpSp>
      <p:grpSp>
        <p:nvGrpSpPr>
          <p:cNvPr name="Group 7" id="7"/>
          <p:cNvGrpSpPr/>
          <p:nvPr/>
        </p:nvGrpSpPr>
        <p:grpSpPr>
          <a:xfrm rot="0">
            <a:off x="9131429" y="361000"/>
            <a:ext cx="8957591" cy="1289554"/>
            <a:chOff x="0" y="0"/>
            <a:chExt cx="4861707" cy="699902"/>
          </a:xfrm>
        </p:grpSpPr>
        <p:sp>
          <p:nvSpPr>
            <p:cNvPr name="Freeform 8" id="8"/>
            <p:cNvSpPr/>
            <p:nvPr/>
          </p:nvSpPr>
          <p:spPr>
            <a:xfrm flipH="false" flipV="false" rot="0">
              <a:off x="0" y="0"/>
              <a:ext cx="4861708" cy="699902"/>
            </a:xfrm>
            <a:custGeom>
              <a:avLst/>
              <a:gdLst/>
              <a:ahLst/>
              <a:cxnLst/>
              <a:rect r="r" b="b" t="t" l="l"/>
              <a:pathLst>
                <a:path h="699902" w="4861708">
                  <a:moveTo>
                    <a:pt x="4737247" y="699902"/>
                  </a:moveTo>
                  <a:lnTo>
                    <a:pt x="124460" y="699902"/>
                  </a:lnTo>
                  <a:cubicBezTo>
                    <a:pt x="55880" y="699902"/>
                    <a:pt x="0" y="644022"/>
                    <a:pt x="0" y="575442"/>
                  </a:cubicBezTo>
                  <a:lnTo>
                    <a:pt x="0" y="124460"/>
                  </a:lnTo>
                  <a:cubicBezTo>
                    <a:pt x="0" y="55880"/>
                    <a:pt x="55880" y="0"/>
                    <a:pt x="124460" y="0"/>
                  </a:cubicBezTo>
                  <a:lnTo>
                    <a:pt x="4737248" y="0"/>
                  </a:lnTo>
                  <a:cubicBezTo>
                    <a:pt x="4805828" y="0"/>
                    <a:pt x="4861708" y="55880"/>
                    <a:pt x="4861708" y="124460"/>
                  </a:cubicBezTo>
                  <a:lnTo>
                    <a:pt x="4861708" y="575442"/>
                  </a:lnTo>
                  <a:cubicBezTo>
                    <a:pt x="4861708" y="644022"/>
                    <a:pt x="4805828" y="699902"/>
                    <a:pt x="4737248" y="699902"/>
                  </a:cubicBezTo>
                  <a:close/>
                </a:path>
              </a:pathLst>
            </a:custGeom>
            <a:solidFill>
              <a:srgbClr val="FADDB7"/>
            </a:solidFill>
          </p:spPr>
        </p:sp>
      </p:grpSp>
      <p:grpSp>
        <p:nvGrpSpPr>
          <p:cNvPr name="Group 9" id="9"/>
          <p:cNvGrpSpPr/>
          <p:nvPr/>
        </p:nvGrpSpPr>
        <p:grpSpPr>
          <a:xfrm rot="0">
            <a:off x="9131429" y="1896103"/>
            <a:ext cx="8957591" cy="852762"/>
            <a:chOff x="0" y="0"/>
            <a:chExt cx="976563" cy="92969"/>
          </a:xfrm>
        </p:grpSpPr>
        <p:sp>
          <p:nvSpPr>
            <p:cNvPr name="Freeform 10" id="10"/>
            <p:cNvSpPr/>
            <p:nvPr/>
          </p:nvSpPr>
          <p:spPr>
            <a:xfrm flipH="false" flipV="false" rot="0">
              <a:off x="0" y="0"/>
              <a:ext cx="976563" cy="92969"/>
            </a:xfrm>
            <a:custGeom>
              <a:avLst/>
              <a:gdLst/>
              <a:ahLst/>
              <a:cxnLst/>
              <a:rect r="r" b="b" t="t" l="l"/>
              <a:pathLst>
                <a:path h="92969" w="976563">
                  <a:moveTo>
                    <a:pt x="0" y="0"/>
                  </a:moveTo>
                  <a:lnTo>
                    <a:pt x="976563" y="0"/>
                  </a:lnTo>
                  <a:lnTo>
                    <a:pt x="976563" y="92969"/>
                  </a:lnTo>
                  <a:lnTo>
                    <a:pt x="0" y="92969"/>
                  </a:lnTo>
                  <a:close/>
                </a:path>
              </a:pathLst>
            </a:custGeom>
            <a:blipFill>
              <a:blip r:embed="rId4"/>
              <a:stretch>
                <a:fillRect l="0" t="-11041" r="0" b="-11041"/>
              </a:stretch>
            </a:blipFill>
          </p:spPr>
        </p:sp>
      </p:grpSp>
      <p:sp>
        <p:nvSpPr>
          <p:cNvPr name="Freeform 11" id="11"/>
          <p:cNvSpPr/>
          <p:nvPr/>
        </p:nvSpPr>
        <p:spPr>
          <a:xfrm flipH="false" flipV="false" rot="0">
            <a:off x="802137" y="2748865"/>
            <a:ext cx="7700993" cy="1504340"/>
          </a:xfrm>
          <a:custGeom>
            <a:avLst/>
            <a:gdLst/>
            <a:ahLst/>
            <a:cxnLst/>
            <a:rect r="r" b="b" t="t" l="l"/>
            <a:pathLst>
              <a:path h="1504340" w="7700993">
                <a:moveTo>
                  <a:pt x="0" y="0"/>
                </a:moveTo>
                <a:lnTo>
                  <a:pt x="7700993" y="0"/>
                </a:lnTo>
                <a:lnTo>
                  <a:pt x="7700993" y="1504340"/>
                </a:lnTo>
                <a:lnTo>
                  <a:pt x="0" y="1504340"/>
                </a:lnTo>
                <a:lnTo>
                  <a:pt x="0" y="0"/>
                </a:lnTo>
                <a:close/>
              </a:path>
            </a:pathLst>
          </a:custGeom>
          <a:blipFill>
            <a:blip r:embed="rId5"/>
            <a:stretch>
              <a:fillRect l="0" t="0" r="0" b="-5597"/>
            </a:stretch>
          </a:blipFill>
        </p:spPr>
      </p:sp>
      <p:grpSp>
        <p:nvGrpSpPr>
          <p:cNvPr name="Group 12" id="12"/>
          <p:cNvGrpSpPr/>
          <p:nvPr/>
        </p:nvGrpSpPr>
        <p:grpSpPr>
          <a:xfrm rot="0">
            <a:off x="802137" y="4498723"/>
            <a:ext cx="7700993" cy="1289554"/>
            <a:chOff x="0" y="0"/>
            <a:chExt cx="4179692" cy="699902"/>
          </a:xfrm>
        </p:grpSpPr>
        <p:sp>
          <p:nvSpPr>
            <p:cNvPr name="Freeform 13" id="13"/>
            <p:cNvSpPr/>
            <p:nvPr/>
          </p:nvSpPr>
          <p:spPr>
            <a:xfrm flipH="false" flipV="false" rot="0">
              <a:off x="0" y="0"/>
              <a:ext cx="4179692" cy="699902"/>
            </a:xfrm>
            <a:custGeom>
              <a:avLst/>
              <a:gdLst/>
              <a:ahLst/>
              <a:cxnLst/>
              <a:rect r="r" b="b" t="t" l="l"/>
              <a:pathLst>
                <a:path h="699902" w="4179692">
                  <a:moveTo>
                    <a:pt x="4055232" y="699902"/>
                  </a:moveTo>
                  <a:lnTo>
                    <a:pt x="124460" y="699902"/>
                  </a:lnTo>
                  <a:cubicBezTo>
                    <a:pt x="55880" y="699902"/>
                    <a:pt x="0" y="644022"/>
                    <a:pt x="0" y="575442"/>
                  </a:cubicBezTo>
                  <a:lnTo>
                    <a:pt x="0" y="124460"/>
                  </a:lnTo>
                  <a:cubicBezTo>
                    <a:pt x="0" y="55880"/>
                    <a:pt x="55880" y="0"/>
                    <a:pt x="124460" y="0"/>
                  </a:cubicBezTo>
                  <a:lnTo>
                    <a:pt x="4055232" y="0"/>
                  </a:lnTo>
                  <a:cubicBezTo>
                    <a:pt x="4123812" y="0"/>
                    <a:pt x="4179692" y="55880"/>
                    <a:pt x="4179692" y="124460"/>
                  </a:cubicBezTo>
                  <a:lnTo>
                    <a:pt x="4179692" y="575442"/>
                  </a:lnTo>
                  <a:cubicBezTo>
                    <a:pt x="4179692" y="644022"/>
                    <a:pt x="4123812" y="699902"/>
                    <a:pt x="4055232" y="699902"/>
                  </a:cubicBezTo>
                  <a:close/>
                </a:path>
              </a:pathLst>
            </a:custGeom>
            <a:solidFill>
              <a:srgbClr val="FADDB7"/>
            </a:solidFill>
          </p:spPr>
        </p:sp>
      </p:grpSp>
      <p:sp>
        <p:nvSpPr>
          <p:cNvPr name="Freeform 14" id="14"/>
          <p:cNvSpPr/>
          <p:nvPr/>
        </p:nvSpPr>
        <p:spPr>
          <a:xfrm flipH="false" flipV="false" rot="0">
            <a:off x="1162224" y="5902577"/>
            <a:ext cx="6980819" cy="3882948"/>
          </a:xfrm>
          <a:custGeom>
            <a:avLst/>
            <a:gdLst/>
            <a:ahLst/>
            <a:cxnLst/>
            <a:rect r="r" b="b" t="t" l="l"/>
            <a:pathLst>
              <a:path h="3882948" w="6980819">
                <a:moveTo>
                  <a:pt x="0" y="0"/>
                </a:moveTo>
                <a:lnTo>
                  <a:pt x="6980819" y="0"/>
                </a:lnTo>
                <a:lnTo>
                  <a:pt x="6980819" y="3882948"/>
                </a:lnTo>
                <a:lnTo>
                  <a:pt x="0" y="3882948"/>
                </a:lnTo>
                <a:lnTo>
                  <a:pt x="0" y="0"/>
                </a:lnTo>
                <a:close/>
              </a:path>
            </a:pathLst>
          </a:custGeom>
          <a:blipFill>
            <a:blip r:embed="rId6"/>
            <a:stretch>
              <a:fillRect l="0" t="0" r="0" b="0"/>
            </a:stretch>
          </a:blipFill>
        </p:spPr>
      </p:sp>
      <p:grpSp>
        <p:nvGrpSpPr>
          <p:cNvPr name="Group 15" id="15"/>
          <p:cNvGrpSpPr/>
          <p:nvPr/>
        </p:nvGrpSpPr>
        <p:grpSpPr>
          <a:xfrm rot="0">
            <a:off x="9558307" y="3501035"/>
            <a:ext cx="7700993" cy="1289554"/>
            <a:chOff x="0" y="0"/>
            <a:chExt cx="4179692" cy="699902"/>
          </a:xfrm>
        </p:grpSpPr>
        <p:sp>
          <p:nvSpPr>
            <p:cNvPr name="Freeform 16" id="16"/>
            <p:cNvSpPr/>
            <p:nvPr/>
          </p:nvSpPr>
          <p:spPr>
            <a:xfrm flipH="false" flipV="false" rot="0">
              <a:off x="0" y="0"/>
              <a:ext cx="4179692" cy="699902"/>
            </a:xfrm>
            <a:custGeom>
              <a:avLst/>
              <a:gdLst/>
              <a:ahLst/>
              <a:cxnLst/>
              <a:rect r="r" b="b" t="t" l="l"/>
              <a:pathLst>
                <a:path h="699902" w="4179692">
                  <a:moveTo>
                    <a:pt x="4055232" y="699902"/>
                  </a:moveTo>
                  <a:lnTo>
                    <a:pt x="124460" y="699902"/>
                  </a:lnTo>
                  <a:cubicBezTo>
                    <a:pt x="55880" y="699902"/>
                    <a:pt x="0" y="644022"/>
                    <a:pt x="0" y="575442"/>
                  </a:cubicBezTo>
                  <a:lnTo>
                    <a:pt x="0" y="124460"/>
                  </a:lnTo>
                  <a:cubicBezTo>
                    <a:pt x="0" y="55880"/>
                    <a:pt x="55880" y="0"/>
                    <a:pt x="124460" y="0"/>
                  </a:cubicBezTo>
                  <a:lnTo>
                    <a:pt x="4055232" y="0"/>
                  </a:lnTo>
                  <a:cubicBezTo>
                    <a:pt x="4123812" y="0"/>
                    <a:pt x="4179692" y="55880"/>
                    <a:pt x="4179692" y="124460"/>
                  </a:cubicBezTo>
                  <a:lnTo>
                    <a:pt x="4179692" y="575442"/>
                  </a:lnTo>
                  <a:cubicBezTo>
                    <a:pt x="4179692" y="644022"/>
                    <a:pt x="4123812" y="699902"/>
                    <a:pt x="4055232" y="699902"/>
                  </a:cubicBezTo>
                  <a:close/>
                </a:path>
              </a:pathLst>
            </a:custGeom>
            <a:solidFill>
              <a:srgbClr val="FADDB7"/>
            </a:solidFill>
          </p:spPr>
        </p:sp>
      </p:grpSp>
      <p:sp>
        <p:nvSpPr>
          <p:cNvPr name="Freeform 17" id="17"/>
          <p:cNvSpPr/>
          <p:nvPr/>
        </p:nvSpPr>
        <p:spPr>
          <a:xfrm flipH="false" flipV="false" rot="0">
            <a:off x="9384499" y="5143500"/>
            <a:ext cx="8451453" cy="2607177"/>
          </a:xfrm>
          <a:custGeom>
            <a:avLst/>
            <a:gdLst/>
            <a:ahLst/>
            <a:cxnLst/>
            <a:rect r="r" b="b" t="t" l="l"/>
            <a:pathLst>
              <a:path h="2607177" w="8451453">
                <a:moveTo>
                  <a:pt x="0" y="0"/>
                </a:moveTo>
                <a:lnTo>
                  <a:pt x="8451453" y="0"/>
                </a:lnTo>
                <a:lnTo>
                  <a:pt x="8451453" y="2607177"/>
                </a:lnTo>
                <a:lnTo>
                  <a:pt x="0" y="2607177"/>
                </a:lnTo>
                <a:lnTo>
                  <a:pt x="0" y="0"/>
                </a:lnTo>
                <a:close/>
              </a:path>
            </a:pathLst>
          </a:custGeom>
          <a:blipFill>
            <a:blip r:embed="rId7"/>
            <a:stretch>
              <a:fillRect l="0" t="0" r="0" b="0"/>
            </a:stretch>
          </a:blipFill>
        </p:spPr>
      </p:sp>
      <p:sp>
        <p:nvSpPr>
          <p:cNvPr name="TextBox 18" id="18"/>
          <p:cNvSpPr txBox="true"/>
          <p:nvPr/>
        </p:nvSpPr>
        <p:spPr>
          <a:xfrm rot="0">
            <a:off x="1787083" y="691769"/>
            <a:ext cx="523636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REFRESH LALU LOG OUT</a:t>
            </a:r>
          </a:p>
        </p:txBody>
      </p:sp>
      <p:sp>
        <p:nvSpPr>
          <p:cNvPr name="TextBox 19" id="19"/>
          <p:cNvSpPr txBox="true"/>
          <p:nvPr/>
        </p:nvSpPr>
        <p:spPr>
          <a:xfrm rot="0">
            <a:off x="11773746" y="691769"/>
            <a:ext cx="3672959"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MASUK KEMBALI </a:t>
            </a:r>
          </a:p>
        </p:txBody>
      </p:sp>
      <p:sp>
        <p:nvSpPr>
          <p:cNvPr name="TextBox 20" id="20"/>
          <p:cNvSpPr txBox="true"/>
          <p:nvPr/>
        </p:nvSpPr>
        <p:spPr>
          <a:xfrm rot="0">
            <a:off x="1897871" y="4829493"/>
            <a:ext cx="5014793"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TAMPILKAN DATABASE</a:t>
            </a:r>
          </a:p>
        </p:txBody>
      </p:sp>
      <p:sp>
        <p:nvSpPr>
          <p:cNvPr name="TextBox 21" id="21"/>
          <p:cNvSpPr txBox="true"/>
          <p:nvPr/>
        </p:nvSpPr>
        <p:spPr>
          <a:xfrm rot="0">
            <a:off x="9960667" y="3831805"/>
            <a:ext cx="6583799"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TAMPILKAN USER YANG LOGIN</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136248" y="1919380"/>
            <a:ext cx="4441235" cy="712967"/>
            <a:chOff x="0" y="0"/>
            <a:chExt cx="839568" cy="134779"/>
          </a:xfrm>
        </p:grpSpPr>
        <p:sp>
          <p:nvSpPr>
            <p:cNvPr name="Freeform 6" id="6"/>
            <p:cNvSpPr/>
            <p:nvPr/>
          </p:nvSpPr>
          <p:spPr>
            <a:xfrm flipH="false" flipV="false" rot="0">
              <a:off x="0" y="0"/>
              <a:ext cx="839568" cy="134779"/>
            </a:xfrm>
            <a:custGeom>
              <a:avLst/>
              <a:gdLst/>
              <a:ahLst/>
              <a:cxnLst/>
              <a:rect r="r" b="b" t="t" l="l"/>
              <a:pathLst>
                <a:path h="134779" w="839568">
                  <a:moveTo>
                    <a:pt x="0" y="0"/>
                  </a:moveTo>
                  <a:lnTo>
                    <a:pt x="839568" y="0"/>
                  </a:lnTo>
                  <a:lnTo>
                    <a:pt x="839568" y="134779"/>
                  </a:lnTo>
                  <a:lnTo>
                    <a:pt x="0" y="134779"/>
                  </a:lnTo>
                  <a:close/>
                </a:path>
              </a:pathLst>
            </a:custGeom>
            <a:blipFill>
              <a:blip r:embed="rId3"/>
              <a:stretch>
                <a:fillRect l="0" t="-10057" r="0" b="-10057"/>
              </a:stretch>
            </a:blipFill>
          </p:spPr>
        </p:sp>
      </p:grpSp>
      <p:grpSp>
        <p:nvGrpSpPr>
          <p:cNvPr name="Group 7" id="7"/>
          <p:cNvGrpSpPr/>
          <p:nvPr/>
        </p:nvGrpSpPr>
        <p:grpSpPr>
          <a:xfrm rot="0">
            <a:off x="846306" y="3315703"/>
            <a:ext cx="6738964" cy="1289554"/>
            <a:chOff x="0" y="0"/>
            <a:chExt cx="3657554" cy="699902"/>
          </a:xfrm>
        </p:grpSpPr>
        <p:sp>
          <p:nvSpPr>
            <p:cNvPr name="Freeform 8" id="8"/>
            <p:cNvSpPr/>
            <p:nvPr/>
          </p:nvSpPr>
          <p:spPr>
            <a:xfrm flipH="false" flipV="false" rot="0">
              <a:off x="0" y="0"/>
              <a:ext cx="3657554" cy="699902"/>
            </a:xfrm>
            <a:custGeom>
              <a:avLst/>
              <a:gdLst/>
              <a:ahLst/>
              <a:cxnLst/>
              <a:rect r="r" b="b" t="t" l="l"/>
              <a:pathLst>
                <a:path h="699902" w="3657554">
                  <a:moveTo>
                    <a:pt x="3533094" y="699902"/>
                  </a:moveTo>
                  <a:lnTo>
                    <a:pt x="124460" y="699902"/>
                  </a:lnTo>
                  <a:cubicBezTo>
                    <a:pt x="55880" y="699902"/>
                    <a:pt x="0" y="644022"/>
                    <a:pt x="0" y="575442"/>
                  </a:cubicBezTo>
                  <a:lnTo>
                    <a:pt x="0" y="124460"/>
                  </a:lnTo>
                  <a:cubicBezTo>
                    <a:pt x="0" y="55880"/>
                    <a:pt x="55880" y="0"/>
                    <a:pt x="124460" y="0"/>
                  </a:cubicBezTo>
                  <a:lnTo>
                    <a:pt x="3533094" y="0"/>
                  </a:lnTo>
                  <a:cubicBezTo>
                    <a:pt x="3601674" y="0"/>
                    <a:pt x="3657554" y="55880"/>
                    <a:pt x="3657554" y="124460"/>
                  </a:cubicBezTo>
                  <a:lnTo>
                    <a:pt x="3657554" y="575442"/>
                  </a:lnTo>
                  <a:cubicBezTo>
                    <a:pt x="3657554" y="644022"/>
                    <a:pt x="3601674" y="699902"/>
                    <a:pt x="3533094" y="699902"/>
                  </a:cubicBezTo>
                  <a:close/>
                </a:path>
              </a:pathLst>
            </a:custGeom>
            <a:solidFill>
              <a:srgbClr val="FADDB7"/>
            </a:solidFill>
          </p:spPr>
        </p:sp>
      </p:grpSp>
      <p:grpSp>
        <p:nvGrpSpPr>
          <p:cNvPr name="Group 9" id="9"/>
          <p:cNvGrpSpPr/>
          <p:nvPr/>
        </p:nvGrpSpPr>
        <p:grpSpPr>
          <a:xfrm rot="0">
            <a:off x="410121" y="4805578"/>
            <a:ext cx="7317554" cy="282716"/>
            <a:chOff x="0" y="0"/>
            <a:chExt cx="976563" cy="37730"/>
          </a:xfrm>
        </p:grpSpPr>
        <p:sp>
          <p:nvSpPr>
            <p:cNvPr name="Freeform 10" id="10"/>
            <p:cNvSpPr/>
            <p:nvPr/>
          </p:nvSpPr>
          <p:spPr>
            <a:xfrm flipH="false" flipV="false" rot="0">
              <a:off x="0" y="0"/>
              <a:ext cx="976563" cy="37730"/>
            </a:xfrm>
            <a:custGeom>
              <a:avLst/>
              <a:gdLst/>
              <a:ahLst/>
              <a:cxnLst/>
              <a:rect r="r" b="b" t="t" l="l"/>
              <a:pathLst>
                <a:path h="37730" w="976563">
                  <a:moveTo>
                    <a:pt x="0" y="0"/>
                  </a:moveTo>
                  <a:lnTo>
                    <a:pt x="976563" y="0"/>
                  </a:lnTo>
                  <a:lnTo>
                    <a:pt x="976563" y="37730"/>
                  </a:lnTo>
                  <a:lnTo>
                    <a:pt x="0" y="37730"/>
                  </a:lnTo>
                  <a:close/>
                </a:path>
              </a:pathLst>
            </a:custGeom>
            <a:blipFill>
              <a:blip r:embed="rId4"/>
              <a:stretch>
                <a:fillRect l="0" t="-8825" r="0" b="-8825"/>
              </a:stretch>
            </a:blipFill>
          </p:spPr>
        </p:sp>
      </p:grpSp>
      <p:sp>
        <p:nvSpPr>
          <p:cNvPr name="Freeform 11" id="11"/>
          <p:cNvSpPr/>
          <p:nvPr/>
        </p:nvSpPr>
        <p:spPr>
          <a:xfrm flipH="false" flipV="false" rot="0">
            <a:off x="7889801" y="1919380"/>
            <a:ext cx="7394078" cy="712967"/>
          </a:xfrm>
          <a:custGeom>
            <a:avLst/>
            <a:gdLst/>
            <a:ahLst/>
            <a:cxnLst/>
            <a:rect r="r" b="b" t="t" l="l"/>
            <a:pathLst>
              <a:path h="712967" w="7394078">
                <a:moveTo>
                  <a:pt x="0" y="0"/>
                </a:moveTo>
                <a:lnTo>
                  <a:pt x="7394078" y="0"/>
                </a:lnTo>
                <a:lnTo>
                  <a:pt x="7394078" y="712967"/>
                </a:lnTo>
                <a:lnTo>
                  <a:pt x="0" y="712967"/>
                </a:lnTo>
                <a:lnTo>
                  <a:pt x="0" y="0"/>
                </a:lnTo>
                <a:close/>
              </a:path>
            </a:pathLst>
          </a:custGeom>
          <a:blipFill>
            <a:blip r:embed="rId5"/>
            <a:stretch>
              <a:fillRect l="0" t="0" r="0" b="-8217"/>
            </a:stretch>
          </a:blipFill>
        </p:spPr>
      </p:sp>
      <p:sp>
        <p:nvSpPr>
          <p:cNvPr name="Freeform 12" id="12"/>
          <p:cNvSpPr/>
          <p:nvPr/>
        </p:nvSpPr>
        <p:spPr>
          <a:xfrm flipH="false" flipV="false" rot="0">
            <a:off x="336348" y="5143500"/>
            <a:ext cx="7553453" cy="789348"/>
          </a:xfrm>
          <a:custGeom>
            <a:avLst/>
            <a:gdLst/>
            <a:ahLst/>
            <a:cxnLst/>
            <a:rect r="r" b="b" t="t" l="l"/>
            <a:pathLst>
              <a:path h="789348" w="7553453">
                <a:moveTo>
                  <a:pt x="0" y="0"/>
                </a:moveTo>
                <a:lnTo>
                  <a:pt x="7553453" y="0"/>
                </a:lnTo>
                <a:lnTo>
                  <a:pt x="7553453" y="789348"/>
                </a:lnTo>
                <a:lnTo>
                  <a:pt x="0" y="789348"/>
                </a:lnTo>
                <a:lnTo>
                  <a:pt x="0" y="0"/>
                </a:lnTo>
                <a:close/>
              </a:path>
            </a:pathLst>
          </a:custGeom>
          <a:blipFill>
            <a:blip r:embed="rId6"/>
            <a:stretch>
              <a:fillRect l="0" t="0" r="0" b="0"/>
            </a:stretch>
          </a:blipFill>
        </p:spPr>
      </p:sp>
      <p:grpSp>
        <p:nvGrpSpPr>
          <p:cNvPr name="Group 13" id="13"/>
          <p:cNvGrpSpPr/>
          <p:nvPr/>
        </p:nvGrpSpPr>
        <p:grpSpPr>
          <a:xfrm rot="0">
            <a:off x="9689376" y="3315703"/>
            <a:ext cx="6738964" cy="1289554"/>
            <a:chOff x="0" y="0"/>
            <a:chExt cx="3657554" cy="699902"/>
          </a:xfrm>
        </p:grpSpPr>
        <p:sp>
          <p:nvSpPr>
            <p:cNvPr name="Freeform 14" id="14"/>
            <p:cNvSpPr/>
            <p:nvPr/>
          </p:nvSpPr>
          <p:spPr>
            <a:xfrm flipH="false" flipV="false" rot="0">
              <a:off x="0" y="0"/>
              <a:ext cx="3657554" cy="699902"/>
            </a:xfrm>
            <a:custGeom>
              <a:avLst/>
              <a:gdLst/>
              <a:ahLst/>
              <a:cxnLst/>
              <a:rect r="r" b="b" t="t" l="l"/>
              <a:pathLst>
                <a:path h="699902" w="3657554">
                  <a:moveTo>
                    <a:pt x="3533094" y="699902"/>
                  </a:moveTo>
                  <a:lnTo>
                    <a:pt x="124460" y="699902"/>
                  </a:lnTo>
                  <a:cubicBezTo>
                    <a:pt x="55880" y="699902"/>
                    <a:pt x="0" y="644022"/>
                    <a:pt x="0" y="575442"/>
                  </a:cubicBezTo>
                  <a:lnTo>
                    <a:pt x="0" y="124460"/>
                  </a:lnTo>
                  <a:cubicBezTo>
                    <a:pt x="0" y="55880"/>
                    <a:pt x="55880" y="0"/>
                    <a:pt x="124460" y="0"/>
                  </a:cubicBezTo>
                  <a:lnTo>
                    <a:pt x="3533094" y="0"/>
                  </a:lnTo>
                  <a:cubicBezTo>
                    <a:pt x="3601674" y="0"/>
                    <a:pt x="3657554" y="55880"/>
                    <a:pt x="3657554" y="124460"/>
                  </a:cubicBezTo>
                  <a:lnTo>
                    <a:pt x="3657554" y="575442"/>
                  </a:lnTo>
                  <a:cubicBezTo>
                    <a:pt x="3657554" y="644022"/>
                    <a:pt x="3601674" y="699902"/>
                    <a:pt x="3533094" y="699902"/>
                  </a:cubicBezTo>
                  <a:close/>
                </a:path>
              </a:pathLst>
            </a:custGeom>
            <a:solidFill>
              <a:srgbClr val="FADDB7"/>
            </a:solidFill>
          </p:spPr>
        </p:sp>
      </p:grpSp>
      <p:sp>
        <p:nvSpPr>
          <p:cNvPr name="Freeform 15" id="15"/>
          <p:cNvSpPr/>
          <p:nvPr/>
        </p:nvSpPr>
        <p:spPr>
          <a:xfrm flipH="false" flipV="false" rot="0">
            <a:off x="9458896" y="4805578"/>
            <a:ext cx="7199924" cy="2240320"/>
          </a:xfrm>
          <a:custGeom>
            <a:avLst/>
            <a:gdLst/>
            <a:ahLst/>
            <a:cxnLst/>
            <a:rect r="r" b="b" t="t" l="l"/>
            <a:pathLst>
              <a:path h="2240320" w="7199924">
                <a:moveTo>
                  <a:pt x="0" y="0"/>
                </a:moveTo>
                <a:lnTo>
                  <a:pt x="7199924" y="0"/>
                </a:lnTo>
                <a:lnTo>
                  <a:pt x="7199924" y="2240319"/>
                </a:lnTo>
                <a:lnTo>
                  <a:pt x="0" y="2240319"/>
                </a:lnTo>
                <a:lnTo>
                  <a:pt x="0" y="0"/>
                </a:lnTo>
                <a:close/>
              </a:path>
            </a:pathLst>
          </a:custGeom>
          <a:blipFill>
            <a:blip r:embed="rId7"/>
            <a:stretch>
              <a:fillRect l="0" t="0" r="0" b="0"/>
            </a:stretch>
          </a:blipFill>
        </p:spPr>
      </p:sp>
      <p:grpSp>
        <p:nvGrpSpPr>
          <p:cNvPr name="Group 16" id="16"/>
          <p:cNvGrpSpPr/>
          <p:nvPr/>
        </p:nvGrpSpPr>
        <p:grpSpPr>
          <a:xfrm rot="0">
            <a:off x="9547082" y="7312597"/>
            <a:ext cx="6738964" cy="1289554"/>
            <a:chOff x="0" y="0"/>
            <a:chExt cx="3657554" cy="699902"/>
          </a:xfrm>
        </p:grpSpPr>
        <p:sp>
          <p:nvSpPr>
            <p:cNvPr name="Freeform 17" id="17"/>
            <p:cNvSpPr/>
            <p:nvPr/>
          </p:nvSpPr>
          <p:spPr>
            <a:xfrm flipH="false" flipV="false" rot="0">
              <a:off x="0" y="0"/>
              <a:ext cx="3657554" cy="699902"/>
            </a:xfrm>
            <a:custGeom>
              <a:avLst/>
              <a:gdLst/>
              <a:ahLst/>
              <a:cxnLst/>
              <a:rect r="r" b="b" t="t" l="l"/>
              <a:pathLst>
                <a:path h="699902" w="3657554">
                  <a:moveTo>
                    <a:pt x="3533094" y="699902"/>
                  </a:moveTo>
                  <a:lnTo>
                    <a:pt x="124460" y="699902"/>
                  </a:lnTo>
                  <a:cubicBezTo>
                    <a:pt x="55880" y="699902"/>
                    <a:pt x="0" y="644022"/>
                    <a:pt x="0" y="575442"/>
                  </a:cubicBezTo>
                  <a:lnTo>
                    <a:pt x="0" y="124460"/>
                  </a:lnTo>
                  <a:cubicBezTo>
                    <a:pt x="0" y="55880"/>
                    <a:pt x="55880" y="0"/>
                    <a:pt x="124460" y="0"/>
                  </a:cubicBezTo>
                  <a:lnTo>
                    <a:pt x="3533094" y="0"/>
                  </a:lnTo>
                  <a:cubicBezTo>
                    <a:pt x="3601674" y="0"/>
                    <a:pt x="3657554" y="55880"/>
                    <a:pt x="3657554" y="124460"/>
                  </a:cubicBezTo>
                  <a:lnTo>
                    <a:pt x="3657554" y="575442"/>
                  </a:lnTo>
                  <a:cubicBezTo>
                    <a:pt x="3657554" y="644022"/>
                    <a:pt x="3601674" y="699902"/>
                    <a:pt x="3533094" y="699902"/>
                  </a:cubicBezTo>
                  <a:close/>
                </a:path>
              </a:pathLst>
            </a:custGeom>
            <a:solidFill>
              <a:srgbClr val="FADDB7"/>
            </a:solidFill>
          </p:spPr>
        </p:sp>
      </p:grpSp>
      <p:sp>
        <p:nvSpPr>
          <p:cNvPr name="Freeform 18" id="18"/>
          <p:cNvSpPr/>
          <p:nvPr/>
        </p:nvSpPr>
        <p:spPr>
          <a:xfrm flipH="false" flipV="false" rot="0">
            <a:off x="7382187" y="8868852"/>
            <a:ext cx="10692381" cy="792028"/>
          </a:xfrm>
          <a:custGeom>
            <a:avLst/>
            <a:gdLst/>
            <a:ahLst/>
            <a:cxnLst/>
            <a:rect r="r" b="b" t="t" l="l"/>
            <a:pathLst>
              <a:path h="792028" w="10692381">
                <a:moveTo>
                  <a:pt x="0" y="0"/>
                </a:moveTo>
                <a:lnTo>
                  <a:pt x="10692381" y="0"/>
                </a:lnTo>
                <a:lnTo>
                  <a:pt x="10692381" y="792028"/>
                </a:lnTo>
                <a:lnTo>
                  <a:pt x="0" y="792028"/>
                </a:lnTo>
                <a:lnTo>
                  <a:pt x="0" y="0"/>
                </a:lnTo>
                <a:close/>
              </a:path>
            </a:pathLst>
          </a:custGeom>
          <a:blipFill>
            <a:blip r:embed="rId8"/>
            <a:stretch>
              <a:fillRect l="0" t="0" r="0" b="0"/>
            </a:stretch>
          </a:blipFill>
        </p:spPr>
      </p:sp>
      <p:sp>
        <p:nvSpPr>
          <p:cNvPr name="TextBox 19" id="19"/>
          <p:cNvSpPr txBox="true"/>
          <p:nvPr/>
        </p:nvSpPr>
        <p:spPr>
          <a:xfrm rot="0">
            <a:off x="4880262" y="694375"/>
            <a:ext cx="8552617"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MENAMPILKAN HAK AKSES (QUIT DULU)</a:t>
            </a:r>
          </a:p>
        </p:txBody>
      </p:sp>
      <p:sp>
        <p:nvSpPr>
          <p:cNvPr name="TextBox 20" id="20"/>
          <p:cNvSpPr txBox="true"/>
          <p:nvPr/>
        </p:nvSpPr>
        <p:spPr>
          <a:xfrm rot="0">
            <a:off x="1606057" y="3646473"/>
            <a:ext cx="521946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TAMPILKAN HAK AKSES </a:t>
            </a:r>
          </a:p>
        </p:txBody>
      </p:sp>
      <p:sp>
        <p:nvSpPr>
          <p:cNvPr name="TextBox 21" id="21"/>
          <p:cNvSpPr txBox="true"/>
          <p:nvPr/>
        </p:nvSpPr>
        <p:spPr>
          <a:xfrm rot="0">
            <a:off x="9831669" y="3646473"/>
            <a:ext cx="6454378" cy="481329"/>
          </a:xfrm>
          <a:prstGeom prst="rect">
            <a:avLst/>
          </a:prstGeom>
        </p:spPr>
        <p:txBody>
          <a:bodyPr anchor="t" rtlCol="false" tIns="0" lIns="0" bIns="0" rIns="0">
            <a:spAutoFit/>
          </a:bodyPr>
          <a:lstStyle/>
          <a:p>
            <a:pPr algn="ctr">
              <a:lnSpc>
                <a:spcPts val="3920"/>
              </a:lnSpc>
              <a:spcBef>
                <a:spcPct val="0"/>
              </a:spcBef>
            </a:pPr>
            <a:r>
              <a:rPr lang="en-US" b="true" sz="2800">
                <a:solidFill>
                  <a:srgbClr val="404040"/>
                </a:solidFill>
                <a:latin typeface="Nunito Sans Bold"/>
                <a:ea typeface="Nunito Sans Bold"/>
                <a:cs typeface="Nunito Sans Bold"/>
                <a:sym typeface="Nunito Sans Bold"/>
              </a:rPr>
              <a:t>MENGHAPUS AKSES (PERIKSA USER)</a:t>
            </a:r>
          </a:p>
        </p:txBody>
      </p:sp>
      <p:sp>
        <p:nvSpPr>
          <p:cNvPr name="TextBox 22" id="22"/>
          <p:cNvSpPr txBox="true"/>
          <p:nvPr/>
        </p:nvSpPr>
        <p:spPr>
          <a:xfrm rot="0">
            <a:off x="10656758" y="7643367"/>
            <a:ext cx="4519612" cy="570865"/>
          </a:xfrm>
          <a:prstGeom prst="rect">
            <a:avLst/>
          </a:prstGeom>
        </p:spPr>
        <p:txBody>
          <a:bodyPr anchor="t" rtlCol="false" tIns="0" lIns="0" bIns="0" rIns="0">
            <a:spAutoFit/>
          </a:bodyPr>
          <a:lstStyle/>
          <a:p>
            <a:pPr algn="ctr">
              <a:lnSpc>
                <a:spcPts val="4760"/>
              </a:lnSpc>
              <a:spcBef>
                <a:spcPct val="0"/>
              </a:spcBef>
            </a:pPr>
            <a:r>
              <a:rPr lang="en-US" b="true" sz="3400">
                <a:solidFill>
                  <a:srgbClr val="404040"/>
                </a:solidFill>
                <a:latin typeface="Nunito Sans Bold"/>
                <a:ea typeface="Nunito Sans Bold"/>
                <a:cs typeface="Nunito Sans Bold"/>
                <a:sym typeface="Nunito Sans Bold"/>
              </a:rPr>
              <a:t>GUNAKAN PERINTAH</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280933" y="1418203"/>
            <a:ext cx="7700993" cy="1289554"/>
            <a:chOff x="0" y="0"/>
            <a:chExt cx="4179692" cy="699902"/>
          </a:xfrm>
        </p:grpSpPr>
        <p:sp>
          <p:nvSpPr>
            <p:cNvPr name="Freeform 4" id="4"/>
            <p:cNvSpPr/>
            <p:nvPr/>
          </p:nvSpPr>
          <p:spPr>
            <a:xfrm flipH="false" flipV="false" rot="0">
              <a:off x="0" y="0"/>
              <a:ext cx="4179692" cy="699902"/>
            </a:xfrm>
            <a:custGeom>
              <a:avLst/>
              <a:gdLst/>
              <a:ahLst/>
              <a:cxnLst/>
              <a:rect r="r" b="b" t="t" l="l"/>
              <a:pathLst>
                <a:path h="699902" w="4179692">
                  <a:moveTo>
                    <a:pt x="4055232" y="699902"/>
                  </a:moveTo>
                  <a:lnTo>
                    <a:pt x="124460" y="699902"/>
                  </a:lnTo>
                  <a:cubicBezTo>
                    <a:pt x="55880" y="699902"/>
                    <a:pt x="0" y="644022"/>
                    <a:pt x="0" y="575442"/>
                  </a:cubicBezTo>
                  <a:lnTo>
                    <a:pt x="0" y="124460"/>
                  </a:lnTo>
                  <a:cubicBezTo>
                    <a:pt x="0" y="55880"/>
                    <a:pt x="55880" y="0"/>
                    <a:pt x="124460" y="0"/>
                  </a:cubicBezTo>
                  <a:lnTo>
                    <a:pt x="4055232" y="0"/>
                  </a:lnTo>
                  <a:cubicBezTo>
                    <a:pt x="4123812" y="0"/>
                    <a:pt x="4179692" y="55880"/>
                    <a:pt x="4179692" y="124460"/>
                  </a:cubicBezTo>
                  <a:lnTo>
                    <a:pt x="4179692" y="575442"/>
                  </a:lnTo>
                  <a:cubicBezTo>
                    <a:pt x="4179692" y="644022"/>
                    <a:pt x="4123812" y="699902"/>
                    <a:pt x="4055232" y="699902"/>
                  </a:cubicBezTo>
                  <a:close/>
                </a:path>
              </a:pathLst>
            </a:custGeom>
            <a:solidFill>
              <a:srgbClr val="FADDB7"/>
            </a:solidFill>
          </p:spPr>
        </p:sp>
      </p:grpSp>
      <p:grpSp>
        <p:nvGrpSpPr>
          <p:cNvPr name="Group 5" id="5"/>
          <p:cNvGrpSpPr/>
          <p:nvPr/>
        </p:nvGrpSpPr>
        <p:grpSpPr>
          <a:xfrm rot="0">
            <a:off x="5280933" y="2993507"/>
            <a:ext cx="7700993" cy="1001497"/>
            <a:chOff x="0" y="0"/>
            <a:chExt cx="839568" cy="109184"/>
          </a:xfrm>
        </p:grpSpPr>
        <p:sp>
          <p:nvSpPr>
            <p:cNvPr name="Freeform 6" id="6"/>
            <p:cNvSpPr/>
            <p:nvPr/>
          </p:nvSpPr>
          <p:spPr>
            <a:xfrm flipH="false" flipV="false" rot="0">
              <a:off x="0" y="0"/>
              <a:ext cx="839568" cy="109184"/>
            </a:xfrm>
            <a:custGeom>
              <a:avLst/>
              <a:gdLst/>
              <a:ahLst/>
              <a:cxnLst/>
              <a:rect r="r" b="b" t="t" l="l"/>
              <a:pathLst>
                <a:path h="109184" w="839568">
                  <a:moveTo>
                    <a:pt x="0" y="0"/>
                  </a:moveTo>
                  <a:lnTo>
                    <a:pt x="839568" y="0"/>
                  </a:lnTo>
                  <a:lnTo>
                    <a:pt x="839568" y="109184"/>
                  </a:lnTo>
                  <a:lnTo>
                    <a:pt x="0" y="109184"/>
                  </a:lnTo>
                  <a:close/>
                </a:path>
              </a:pathLst>
            </a:custGeom>
            <a:blipFill>
              <a:blip r:embed="rId3"/>
              <a:stretch>
                <a:fillRect l="0" t="-1694" r="0" b="-1694"/>
              </a:stretch>
            </a:blipFill>
          </p:spPr>
        </p:sp>
      </p:grpSp>
      <p:grpSp>
        <p:nvGrpSpPr>
          <p:cNvPr name="Group 7" id="7"/>
          <p:cNvGrpSpPr/>
          <p:nvPr/>
        </p:nvGrpSpPr>
        <p:grpSpPr>
          <a:xfrm rot="0">
            <a:off x="3320748" y="4280754"/>
            <a:ext cx="11621363" cy="1289554"/>
            <a:chOff x="0" y="0"/>
            <a:chExt cx="6307462" cy="699902"/>
          </a:xfrm>
        </p:grpSpPr>
        <p:sp>
          <p:nvSpPr>
            <p:cNvPr name="Freeform 8" id="8"/>
            <p:cNvSpPr/>
            <p:nvPr/>
          </p:nvSpPr>
          <p:spPr>
            <a:xfrm flipH="false" flipV="false" rot="0">
              <a:off x="0" y="0"/>
              <a:ext cx="6307462" cy="699902"/>
            </a:xfrm>
            <a:custGeom>
              <a:avLst/>
              <a:gdLst/>
              <a:ahLst/>
              <a:cxnLst/>
              <a:rect r="r" b="b" t="t" l="l"/>
              <a:pathLst>
                <a:path h="699902" w="6307462">
                  <a:moveTo>
                    <a:pt x="6183002" y="699902"/>
                  </a:moveTo>
                  <a:lnTo>
                    <a:pt x="124460" y="699902"/>
                  </a:lnTo>
                  <a:cubicBezTo>
                    <a:pt x="55880" y="699902"/>
                    <a:pt x="0" y="644022"/>
                    <a:pt x="0" y="575442"/>
                  </a:cubicBezTo>
                  <a:lnTo>
                    <a:pt x="0" y="124460"/>
                  </a:lnTo>
                  <a:cubicBezTo>
                    <a:pt x="0" y="55880"/>
                    <a:pt x="55880" y="0"/>
                    <a:pt x="124460" y="0"/>
                  </a:cubicBezTo>
                  <a:lnTo>
                    <a:pt x="6183002" y="0"/>
                  </a:lnTo>
                  <a:cubicBezTo>
                    <a:pt x="6251582" y="0"/>
                    <a:pt x="6307462" y="55880"/>
                    <a:pt x="6307462" y="124460"/>
                  </a:cubicBezTo>
                  <a:lnTo>
                    <a:pt x="6307462" y="575442"/>
                  </a:lnTo>
                  <a:cubicBezTo>
                    <a:pt x="6307462" y="644022"/>
                    <a:pt x="6251582" y="699902"/>
                    <a:pt x="6183002" y="699902"/>
                  </a:cubicBezTo>
                  <a:close/>
                </a:path>
              </a:pathLst>
            </a:custGeom>
            <a:solidFill>
              <a:srgbClr val="FADDB7"/>
            </a:solidFill>
          </p:spPr>
        </p:sp>
      </p:grpSp>
      <p:grpSp>
        <p:nvGrpSpPr>
          <p:cNvPr name="Group 9" id="9"/>
          <p:cNvGrpSpPr/>
          <p:nvPr/>
        </p:nvGrpSpPr>
        <p:grpSpPr>
          <a:xfrm rot="0">
            <a:off x="4652634" y="5856058"/>
            <a:ext cx="8957591" cy="417127"/>
            <a:chOff x="0" y="0"/>
            <a:chExt cx="976563" cy="45475"/>
          </a:xfrm>
        </p:grpSpPr>
        <p:sp>
          <p:nvSpPr>
            <p:cNvPr name="Freeform 10" id="10"/>
            <p:cNvSpPr/>
            <p:nvPr/>
          </p:nvSpPr>
          <p:spPr>
            <a:xfrm flipH="false" flipV="false" rot="0">
              <a:off x="0" y="0"/>
              <a:ext cx="976563" cy="45475"/>
            </a:xfrm>
            <a:custGeom>
              <a:avLst/>
              <a:gdLst/>
              <a:ahLst/>
              <a:cxnLst/>
              <a:rect r="r" b="b" t="t" l="l"/>
              <a:pathLst>
                <a:path h="45475" w="976563">
                  <a:moveTo>
                    <a:pt x="0" y="0"/>
                  </a:moveTo>
                  <a:lnTo>
                    <a:pt x="976563" y="0"/>
                  </a:lnTo>
                  <a:lnTo>
                    <a:pt x="976563" y="45475"/>
                  </a:lnTo>
                  <a:lnTo>
                    <a:pt x="0" y="45475"/>
                  </a:lnTo>
                  <a:close/>
                </a:path>
              </a:pathLst>
            </a:custGeom>
            <a:blipFill>
              <a:blip r:embed="rId4"/>
              <a:stretch>
                <a:fillRect l="0" t="-4662" r="0" b="-4662"/>
              </a:stretch>
            </a:blipFill>
          </p:spPr>
        </p:sp>
      </p:grpSp>
      <p:sp>
        <p:nvSpPr>
          <p:cNvPr name="Freeform 11" id="11"/>
          <p:cNvSpPr/>
          <p:nvPr/>
        </p:nvSpPr>
        <p:spPr>
          <a:xfrm flipH="false" flipV="false" rot="0">
            <a:off x="3781569" y="6558935"/>
            <a:ext cx="10699722" cy="910249"/>
          </a:xfrm>
          <a:custGeom>
            <a:avLst/>
            <a:gdLst/>
            <a:ahLst/>
            <a:cxnLst/>
            <a:rect r="r" b="b" t="t" l="l"/>
            <a:pathLst>
              <a:path h="910249" w="10699722">
                <a:moveTo>
                  <a:pt x="0" y="0"/>
                </a:moveTo>
                <a:lnTo>
                  <a:pt x="10699721" y="0"/>
                </a:lnTo>
                <a:lnTo>
                  <a:pt x="10699721" y="910249"/>
                </a:lnTo>
                <a:lnTo>
                  <a:pt x="0" y="910249"/>
                </a:lnTo>
                <a:lnTo>
                  <a:pt x="0" y="0"/>
                </a:lnTo>
                <a:close/>
              </a:path>
            </a:pathLst>
          </a:custGeom>
          <a:blipFill>
            <a:blip r:embed="rId5"/>
            <a:stretch>
              <a:fillRect l="0" t="0" r="0" b="0"/>
            </a:stretch>
          </a:blipFill>
        </p:spPr>
      </p:sp>
      <p:sp>
        <p:nvSpPr>
          <p:cNvPr name="TextBox 12" id="12"/>
          <p:cNvSpPr txBox="true"/>
          <p:nvPr/>
        </p:nvSpPr>
        <p:spPr>
          <a:xfrm rot="0">
            <a:off x="5957164" y="1708268"/>
            <a:ext cx="6348532"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REFRESH PERUBAHAN AKSES</a:t>
            </a:r>
          </a:p>
        </p:txBody>
      </p:sp>
      <p:sp>
        <p:nvSpPr>
          <p:cNvPr name="TextBox 13" id="13"/>
          <p:cNvSpPr txBox="true"/>
          <p:nvPr/>
        </p:nvSpPr>
        <p:spPr>
          <a:xfrm rot="0">
            <a:off x="4846310" y="4572635"/>
            <a:ext cx="8570238"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HAK AKSES SETELAH DIHAPUS</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2978980" y="3025527"/>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3319701" y="2012176"/>
            <a:ext cx="11300756" cy="651401"/>
          </a:xfrm>
          <a:custGeom>
            <a:avLst/>
            <a:gdLst/>
            <a:ahLst/>
            <a:cxnLst/>
            <a:rect r="r" b="b" t="t" l="l"/>
            <a:pathLst>
              <a:path h="651401" w="11300756">
                <a:moveTo>
                  <a:pt x="0" y="0"/>
                </a:moveTo>
                <a:lnTo>
                  <a:pt x="11300756" y="0"/>
                </a:lnTo>
                <a:lnTo>
                  <a:pt x="11300756" y="651401"/>
                </a:lnTo>
                <a:lnTo>
                  <a:pt x="0" y="651401"/>
                </a:lnTo>
                <a:lnTo>
                  <a:pt x="0" y="0"/>
                </a:lnTo>
                <a:close/>
              </a:path>
            </a:pathLst>
          </a:custGeom>
          <a:blipFill>
            <a:blip r:embed="rId3"/>
            <a:stretch>
              <a:fillRect l="-66883" t="-542873" r="-30329" b="-1495451"/>
            </a:stretch>
          </a:blipFill>
        </p:spPr>
      </p:sp>
      <p:sp>
        <p:nvSpPr>
          <p:cNvPr name="Freeform 8" id="8"/>
          <p:cNvSpPr/>
          <p:nvPr/>
        </p:nvSpPr>
        <p:spPr>
          <a:xfrm flipH="false" flipV="false" rot="0">
            <a:off x="4724824" y="4619881"/>
            <a:ext cx="8490511" cy="2189398"/>
          </a:xfrm>
          <a:custGeom>
            <a:avLst/>
            <a:gdLst/>
            <a:ahLst/>
            <a:cxnLst/>
            <a:rect r="r" b="b" t="t" l="l"/>
            <a:pathLst>
              <a:path h="2189398" w="8490511">
                <a:moveTo>
                  <a:pt x="0" y="0"/>
                </a:moveTo>
                <a:lnTo>
                  <a:pt x="8490511" y="0"/>
                </a:lnTo>
                <a:lnTo>
                  <a:pt x="8490511" y="2189398"/>
                </a:lnTo>
                <a:lnTo>
                  <a:pt x="0" y="2189398"/>
                </a:lnTo>
                <a:lnTo>
                  <a:pt x="0" y="0"/>
                </a:lnTo>
                <a:close/>
              </a:path>
            </a:pathLst>
          </a:custGeom>
          <a:blipFill>
            <a:blip r:embed="rId4"/>
            <a:stretch>
              <a:fillRect l="-66619" t="-137661" r="-32580" b="-245150"/>
            </a:stretch>
          </a:blipFill>
        </p:spPr>
      </p:sp>
      <p:sp>
        <p:nvSpPr>
          <p:cNvPr name="TextBox 9" id="9"/>
          <p:cNvSpPr txBox="true"/>
          <p:nvPr/>
        </p:nvSpPr>
        <p:spPr>
          <a:xfrm rot="0">
            <a:off x="3651604" y="703900"/>
            <a:ext cx="11009933" cy="1002665"/>
          </a:xfrm>
          <a:prstGeom prst="rect">
            <a:avLst/>
          </a:prstGeom>
        </p:spPr>
        <p:txBody>
          <a:bodyPr anchor="t" rtlCol="false" tIns="0" lIns="0" bIns="0" rIns="0">
            <a:spAutoFit/>
          </a:bodyPr>
          <a:lstStyle/>
          <a:p>
            <a:pPr algn="ctr">
              <a:lnSpc>
                <a:spcPts val="4060"/>
              </a:lnSpc>
            </a:pPr>
            <a:r>
              <a:rPr lang="en-US" sz="2900" b="true">
                <a:solidFill>
                  <a:srgbClr val="404040"/>
                </a:solidFill>
                <a:latin typeface="Nunito Sans Bold"/>
                <a:ea typeface="Nunito Sans Bold"/>
                <a:cs typeface="Nunito Sans Bold"/>
                <a:sym typeface="Nunito Sans Bold"/>
              </a:rPr>
              <a:t>MEMBERIKAN HAK AKSES PADA DATABASE DENGAN TABEL </a:t>
            </a:r>
          </a:p>
          <a:p>
            <a:pPr algn="ctr">
              <a:lnSpc>
                <a:spcPts val="4060"/>
              </a:lnSpc>
            </a:pPr>
          </a:p>
        </p:txBody>
      </p:sp>
      <p:sp>
        <p:nvSpPr>
          <p:cNvPr name="TextBox 10" id="10"/>
          <p:cNvSpPr txBox="true"/>
          <p:nvPr/>
        </p:nvSpPr>
        <p:spPr>
          <a:xfrm rot="0">
            <a:off x="7533525" y="3356297"/>
            <a:ext cx="324609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Bold"/>
                <a:ea typeface="Nunito Sans Bold"/>
                <a:cs typeface="Nunito Sans Bold"/>
                <a:sym typeface="Nunito Sans Bold"/>
              </a:rPr>
              <a:t>PERIKSA HASIL</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3863509" y="1953241"/>
            <a:ext cx="10560982" cy="1446434"/>
          </a:xfrm>
          <a:custGeom>
            <a:avLst/>
            <a:gdLst/>
            <a:ahLst/>
            <a:cxnLst/>
            <a:rect r="r" b="b" t="t" l="l"/>
            <a:pathLst>
              <a:path h="1446434" w="10560982">
                <a:moveTo>
                  <a:pt x="0" y="0"/>
                </a:moveTo>
                <a:lnTo>
                  <a:pt x="10560982" y="0"/>
                </a:lnTo>
                <a:lnTo>
                  <a:pt x="10560982" y="1446433"/>
                </a:lnTo>
                <a:lnTo>
                  <a:pt x="0" y="1446433"/>
                </a:lnTo>
                <a:lnTo>
                  <a:pt x="0" y="0"/>
                </a:lnTo>
                <a:close/>
              </a:path>
            </a:pathLst>
          </a:custGeom>
          <a:blipFill>
            <a:blip r:embed="rId3"/>
            <a:stretch>
              <a:fillRect l="-76368" t="-294922" r="-49658" b="-636525"/>
            </a:stretch>
          </a:blipFill>
        </p:spPr>
      </p:sp>
      <p:sp>
        <p:nvSpPr>
          <p:cNvPr name="Freeform 8" id="8"/>
          <p:cNvSpPr/>
          <p:nvPr/>
        </p:nvSpPr>
        <p:spPr>
          <a:xfrm flipH="false" flipV="false" rot="0">
            <a:off x="2779615" y="6087264"/>
            <a:ext cx="12703628" cy="875122"/>
          </a:xfrm>
          <a:custGeom>
            <a:avLst/>
            <a:gdLst/>
            <a:ahLst/>
            <a:cxnLst/>
            <a:rect r="r" b="b" t="t" l="l"/>
            <a:pathLst>
              <a:path h="875122" w="12703628">
                <a:moveTo>
                  <a:pt x="0" y="0"/>
                </a:moveTo>
                <a:lnTo>
                  <a:pt x="12703629" y="0"/>
                </a:lnTo>
                <a:lnTo>
                  <a:pt x="12703629" y="875122"/>
                </a:lnTo>
                <a:lnTo>
                  <a:pt x="0" y="875122"/>
                </a:lnTo>
                <a:lnTo>
                  <a:pt x="0" y="0"/>
                </a:lnTo>
                <a:close/>
              </a:path>
            </a:pathLst>
          </a:custGeom>
          <a:blipFill>
            <a:blip r:embed="rId4"/>
            <a:stretch>
              <a:fillRect l="-66140" t="-867283" r="-30194" b="-814020"/>
            </a:stretch>
          </a:blipFill>
        </p:spPr>
      </p:sp>
      <p:sp>
        <p:nvSpPr>
          <p:cNvPr name="TextBox 9" id="9"/>
          <p:cNvSpPr txBox="true"/>
          <p:nvPr/>
        </p:nvSpPr>
        <p:spPr>
          <a:xfrm rot="0">
            <a:off x="6502991" y="4611524"/>
            <a:ext cx="5357440"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UBAH PASSWORD USER </a:t>
            </a:r>
          </a:p>
          <a:p>
            <a:pPr algn="ctr">
              <a:lnSpc>
                <a:spcPts val="4760"/>
              </a:lnSpc>
            </a:pPr>
          </a:p>
        </p:txBody>
      </p:sp>
      <p:sp>
        <p:nvSpPr>
          <p:cNvPr name="TextBox 10" id="10"/>
          <p:cNvSpPr txBox="true"/>
          <p:nvPr/>
        </p:nvSpPr>
        <p:spPr>
          <a:xfrm rot="0">
            <a:off x="3381303" y="476250"/>
            <a:ext cx="10944093"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404040"/>
                </a:solidFill>
                <a:latin typeface="Nunito Sans Semi-Bold"/>
                <a:ea typeface="Nunito Sans Semi-Bold"/>
                <a:cs typeface="Nunito Sans Semi-Bold"/>
                <a:sym typeface="Nunito Sans Semi-Bold"/>
              </a:rPr>
              <a:t>MEMBERIKAN HAK AKSES PADA SELECT, INSERT, DELETE, </a:t>
            </a:r>
          </a:p>
          <a:p>
            <a:pPr algn="ctr">
              <a:lnSpc>
                <a:spcPts val="4200"/>
              </a:lnSpc>
              <a:spcBef>
                <a:spcPct val="0"/>
              </a:spcBef>
            </a:pPr>
            <a:r>
              <a:rPr lang="en-US" b="true" sz="3000">
                <a:solidFill>
                  <a:srgbClr val="404040"/>
                </a:solidFill>
                <a:latin typeface="Nunito Sans Semi-Bold"/>
                <a:ea typeface="Nunito Sans Semi-Bold"/>
                <a:cs typeface="Nunito Sans Semi-Bold"/>
                <a:sym typeface="Nunito Sans Semi-Bold"/>
              </a:rPr>
              <a:t>UPDATE, PADA TABEL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7008263" cy="1465319"/>
            <a:chOff x="0" y="0"/>
            <a:chExt cx="3803715" cy="795298"/>
          </a:xfrm>
        </p:grpSpPr>
        <p:sp>
          <p:nvSpPr>
            <p:cNvPr name="Freeform 4" id="4"/>
            <p:cNvSpPr/>
            <p:nvPr/>
          </p:nvSpPr>
          <p:spPr>
            <a:xfrm flipH="false" flipV="false" rot="0">
              <a:off x="0" y="0"/>
              <a:ext cx="3803715" cy="795298"/>
            </a:xfrm>
            <a:custGeom>
              <a:avLst/>
              <a:gdLst/>
              <a:ahLst/>
              <a:cxnLst/>
              <a:rect r="r" b="b" t="t" l="l"/>
              <a:pathLst>
                <a:path h="795298" w="3803715">
                  <a:moveTo>
                    <a:pt x="3679255" y="795298"/>
                  </a:moveTo>
                  <a:lnTo>
                    <a:pt x="124460" y="795298"/>
                  </a:lnTo>
                  <a:cubicBezTo>
                    <a:pt x="55880" y="795298"/>
                    <a:pt x="0" y="739418"/>
                    <a:pt x="0" y="670838"/>
                  </a:cubicBezTo>
                  <a:lnTo>
                    <a:pt x="0" y="124460"/>
                  </a:lnTo>
                  <a:cubicBezTo>
                    <a:pt x="0" y="55880"/>
                    <a:pt x="55880" y="0"/>
                    <a:pt x="124460" y="0"/>
                  </a:cubicBezTo>
                  <a:lnTo>
                    <a:pt x="3679255" y="0"/>
                  </a:lnTo>
                  <a:cubicBezTo>
                    <a:pt x="3747835" y="0"/>
                    <a:pt x="3803715" y="55880"/>
                    <a:pt x="3803715" y="124460"/>
                  </a:cubicBezTo>
                  <a:lnTo>
                    <a:pt x="3803715" y="670838"/>
                  </a:lnTo>
                  <a:cubicBezTo>
                    <a:pt x="3803715" y="739418"/>
                    <a:pt x="3747835" y="795298"/>
                    <a:pt x="3679255" y="795298"/>
                  </a:cubicBezTo>
                  <a:close/>
                </a:path>
              </a:pathLst>
            </a:custGeom>
            <a:solidFill>
              <a:srgbClr val="FADDB7"/>
            </a:solidFill>
          </p:spPr>
        </p:sp>
      </p:grpSp>
      <p:grpSp>
        <p:nvGrpSpPr>
          <p:cNvPr name="Group 5" id="5"/>
          <p:cNvGrpSpPr/>
          <p:nvPr/>
        </p:nvGrpSpPr>
        <p:grpSpPr>
          <a:xfrm rot="0">
            <a:off x="1028700" y="2840155"/>
            <a:ext cx="7254250" cy="1699454"/>
            <a:chOff x="0" y="0"/>
            <a:chExt cx="790864" cy="185276"/>
          </a:xfrm>
        </p:grpSpPr>
        <p:sp>
          <p:nvSpPr>
            <p:cNvPr name="Freeform 6" id="6"/>
            <p:cNvSpPr/>
            <p:nvPr/>
          </p:nvSpPr>
          <p:spPr>
            <a:xfrm flipH="false" flipV="false" rot="0">
              <a:off x="0" y="0"/>
              <a:ext cx="790864" cy="185276"/>
            </a:xfrm>
            <a:custGeom>
              <a:avLst/>
              <a:gdLst/>
              <a:ahLst/>
              <a:cxnLst/>
              <a:rect r="r" b="b" t="t" l="l"/>
              <a:pathLst>
                <a:path h="185276" w="790864">
                  <a:moveTo>
                    <a:pt x="0" y="0"/>
                  </a:moveTo>
                  <a:lnTo>
                    <a:pt x="790864" y="0"/>
                  </a:lnTo>
                  <a:lnTo>
                    <a:pt x="790864" y="185276"/>
                  </a:lnTo>
                  <a:lnTo>
                    <a:pt x="0" y="185276"/>
                  </a:lnTo>
                  <a:close/>
                </a:path>
              </a:pathLst>
            </a:custGeom>
            <a:blipFill>
              <a:blip r:embed="rId3"/>
              <a:stretch>
                <a:fillRect l="-1099" t="0" r="-1099" b="0"/>
              </a:stretch>
            </a:blipFill>
          </p:spPr>
        </p:sp>
      </p:grpSp>
      <p:grpSp>
        <p:nvGrpSpPr>
          <p:cNvPr name="Group 7" id="7"/>
          <p:cNvGrpSpPr/>
          <p:nvPr/>
        </p:nvGrpSpPr>
        <p:grpSpPr>
          <a:xfrm rot="0">
            <a:off x="8888683" y="1028700"/>
            <a:ext cx="7008263" cy="1289554"/>
            <a:chOff x="0" y="0"/>
            <a:chExt cx="3803715" cy="699902"/>
          </a:xfrm>
        </p:grpSpPr>
        <p:sp>
          <p:nvSpPr>
            <p:cNvPr name="Freeform 8" id="8"/>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9" id="9"/>
          <p:cNvGrpSpPr/>
          <p:nvPr/>
        </p:nvGrpSpPr>
        <p:grpSpPr>
          <a:xfrm rot="0">
            <a:off x="8888683" y="2840155"/>
            <a:ext cx="7254250" cy="2560407"/>
            <a:chOff x="0" y="0"/>
            <a:chExt cx="790864" cy="279138"/>
          </a:xfrm>
        </p:grpSpPr>
        <p:sp>
          <p:nvSpPr>
            <p:cNvPr name="Freeform 10" id="10"/>
            <p:cNvSpPr/>
            <p:nvPr/>
          </p:nvSpPr>
          <p:spPr>
            <a:xfrm flipH="false" flipV="false" rot="0">
              <a:off x="0" y="0"/>
              <a:ext cx="790864" cy="279138"/>
            </a:xfrm>
            <a:custGeom>
              <a:avLst/>
              <a:gdLst/>
              <a:ahLst/>
              <a:cxnLst/>
              <a:rect r="r" b="b" t="t" l="l"/>
              <a:pathLst>
                <a:path h="279138" w="790864">
                  <a:moveTo>
                    <a:pt x="0" y="0"/>
                  </a:moveTo>
                  <a:lnTo>
                    <a:pt x="790864" y="0"/>
                  </a:lnTo>
                  <a:lnTo>
                    <a:pt x="790864" y="279138"/>
                  </a:lnTo>
                  <a:lnTo>
                    <a:pt x="0" y="279138"/>
                  </a:lnTo>
                  <a:close/>
                </a:path>
              </a:pathLst>
            </a:custGeom>
            <a:blipFill>
              <a:blip r:embed="rId4"/>
              <a:stretch>
                <a:fillRect l="0" t="-440" r="0" b="-440"/>
              </a:stretch>
            </a:blipFill>
          </p:spPr>
        </p:sp>
      </p:grpSp>
      <p:grpSp>
        <p:nvGrpSpPr>
          <p:cNvPr name="Group 11" id="11"/>
          <p:cNvGrpSpPr/>
          <p:nvPr/>
        </p:nvGrpSpPr>
        <p:grpSpPr>
          <a:xfrm rot="0">
            <a:off x="1028700" y="5063484"/>
            <a:ext cx="7008263" cy="1289554"/>
            <a:chOff x="0" y="0"/>
            <a:chExt cx="3803715" cy="699902"/>
          </a:xfrm>
        </p:grpSpPr>
        <p:sp>
          <p:nvSpPr>
            <p:cNvPr name="Freeform 12" id="12"/>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13" id="13"/>
          <p:cNvGrpSpPr/>
          <p:nvPr/>
        </p:nvGrpSpPr>
        <p:grpSpPr>
          <a:xfrm rot="0">
            <a:off x="1028700" y="6874939"/>
            <a:ext cx="7859983" cy="1002491"/>
            <a:chOff x="0" y="0"/>
            <a:chExt cx="856901" cy="109292"/>
          </a:xfrm>
        </p:grpSpPr>
        <p:sp>
          <p:nvSpPr>
            <p:cNvPr name="Freeform 14" id="14"/>
            <p:cNvSpPr/>
            <p:nvPr/>
          </p:nvSpPr>
          <p:spPr>
            <a:xfrm flipH="false" flipV="false" rot="0">
              <a:off x="0" y="0"/>
              <a:ext cx="856901" cy="109292"/>
            </a:xfrm>
            <a:custGeom>
              <a:avLst/>
              <a:gdLst/>
              <a:ahLst/>
              <a:cxnLst/>
              <a:rect r="r" b="b" t="t" l="l"/>
              <a:pathLst>
                <a:path h="109292" w="856901">
                  <a:moveTo>
                    <a:pt x="0" y="0"/>
                  </a:moveTo>
                  <a:lnTo>
                    <a:pt x="856901" y="0"/>
                  </a:lnTo>
                  <a:lnTo>
                    <a:pt x="856901" y="109292"/>
                  </a:lnTo>
                  <a:lnTo>
                    <a:pt x="0" y="109292"/>
                  </a:lnTo>
                  <a:close/>
                </a:path>
              </a:pathLst>
            </a:custGeom>
            <a:blipFill>
              <a:blip r:embed="rId5"/>
              <a:stretch>
                <a:fillRect l="-25" t="0" r="-25" b="0"/>
              </a:stretch>
            </a:blipFill>
          </p:spPr>
        </p:sp>
      </p:grpSp>
      <p:grpSp>
        <p:nvGrpSpPr>
          <p:cNvPr name="Group 15" id="15"/>
          <p:cNvGrpSpPr/>
          <p:nvPr/>
        </p:nvGrpSpPr>
        <p:grpSpPr>
          <a:xfrm rot="0">
            <a:off x="9399317" y="5708261"/>
            <a:ext cx="7008263" cy="1289554"/>
            <a:chOff x="0" y="0"/>
            <a:chExt cx="3803715" cy="699902"/>
          </a:xfrm>
        </p:grpSpPr>
        <p:sp>
          <p:nvSpPr>
            <p:cNvPr name="Freeform 16" id="16"/>
            <p:cNvSpPr/>
            <p:nvPr/>
          </p:nvSpPr>
          <p:spPr>
            <a:xfrm flipH="false" flipV="false" rot="0">
              <a:off x="0" y="0"/>
              <a:ext cx="3803715" cy="699902"/>
            </a:xfrm>
            <a:custGeom>
              <a:avLst/>
              <a:gdLst/>
              <a:ahLst/>
              <a:cxnLst/>
              <a:rect r="r" b="b" t="t" l="l"/>
              <a:pathLst>
                <a:path h="699902" w="3803715">
                  <a:moveTo>
                    <a:pt x="3679255" y="699902"/>
                  </a:moveTo>
                  <a:lnTo>
                    <a:pt x="124460" y="699902"/>
                  </a:lnTo>
                  <a:cubicBezTo>
                    <a:pt x="55880" y="699902"/>
                    <a:pt x="0" y="644022"/>
                    <a:pt x="0" y="575442"/>
                  </a:cubicBezTo>
                  <a:lnTo>
                    <a:pt x="0" y="124460"/>
                  </a:lnTo>
                  <a:cubicBezTo>
                    <a:pt x="0" y="55880"/>
                    <a:pt x="55880" y="0"/>
                    <a:pt x="124460" y="0"/>
                  </a:cubicBezTo>
                  <a:lnTo>
                    <a:pt x="3679255" y="0"/>
                  </a:lnTo>
                  <a:cubicBezTo>
                    <a:pt x="3747835" y="0"/>
                    <a:pt x="3803715" y="55880"/>
                    <a:pt x="3803715" y="124460"/>
                  </a:cubicBezTo>
                  <a:lnTo>
                    <a:pt x="3803715" y="575442"/>
                  </a:lnTo>
                  <a:cubicBezTo>
                    <a:pt x="3803715" y="644022"/>
                    <a:pt x="3747835" y="699902"/>
                    <a:pt x="3679255" y="699902"/>
                  </a:cubicBezTo>
                  <a:close/>
                </a:path>
              </a:pathLst>
            </a:custGeom>
            <a:solidFill>
              <a:srgbClr val="FADDB7"/>
            </a:solidFill>
          </p:spPr>
        </p:sp>
      </p:grpSp>
      <p:grpSp>
        <p:nvGrpSpPr>
          <p:cNvPr name="Group 17" id="17"/>
          <p:cNvGrpSpPr/>
          <p:nvPr/>
        </p:nvGrpSpPr>
        <p:grpSpPr>
          <a:xfrm rot="0">
            <a:off x="9399317" y="7519716"/>
            <a:ext cx="8656566" cy="1002491"/>
            <a:chOff x="0" y="0"/>
            <a:chExt cx="943745" cy="109292"/>
          </a:xfrm>
        </p:grpSpPr>
        <p:sp>
          <p:nvSpPr>
            <p:cNvPr name="Freeform 18" id="18"/>
            <p:cNvSpPr/>
            <p:nvPr/>
          </p:nvSpPr>
          <p:spPr>
            <a:xfrm flipH="false" flipV="false" rot="0">
              <a:off x="0" y="0"/>
              <a:ext cx="943745" cy="109292"/>
            </a:xfrm>
            <a:custGeom>
              <a:avLst/>
              <a:gdLst/>
              <a:ahLst/>
              <a:cxnLst/>
              <a:rect r="r" b="b" t="t" l="l"/>
              <a:pathLst>
                <a:path h="109292" w="943745">
                  <a:moveTo>
                    <a:pt x="0" y="0"/>
                  </a:moveTo>
                  <a:lnTo>
                    <a:pt x="943745" y="0"/>
                  </a:lnTo>
                  <a:lnTo>
                    <a:pt x="943745" y="109292"/>
                  </a:lnTo>
                  <a:lnTo>
                    <a:pt x="0" y="109292"/>
                  </a:lnTo>
                  <a:close/>
                </a:path>
              </a:pathLst>
            </a:custGeom>
            <a:blipFill>
              <a:blip r:embed="rId6"/>
              <a:stretch>
                <a:fillRect l="0" t="-2636" r="0" b="-2636"/>
              </a:stretch>
            </a:blipFill>
          </p:spPr>
        </p:sp>
      </p:grpSp>
      <p:sp>
        <p:nvSpPr>
          <p:cNvPr name="TextBox 19" id="19"/>
          <p:cNvSpPr txBox="true"/>
          <p:nvPr/>
        </p:nvSpPr>
        <p:spPr>
          <a:xfrm rot="0">
            <a:off x="1305272" y="1147314"/>
            <a:ext cx="6455120" cy="1170940"/>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MENAMPILKAN STRUKTUR TABEL</a:t>
            </a:r>
          </a:p>
        </p:txBody>
      </p:sp>
      <p:sp>
        <p:nvSpPr>
          <p:cNvPr name="TextBox 20" id="20"/>
          <p:cNvSpPr txBox="true"/>
          <p:nvPr/>
        </p:nvSpPr>
        <p:spPr>
          <a:xfrm rot="0">
            <a:off x="9165254" y="1385255"/>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MEMBUAT TABEL BARANG</a:t>
            </a:r>
          </a:p>
        </p:txBody>
      </p:sp>
      <p:sp>
        <p:nvSpPr>
          <p:cNvPr name="TextBox 21" id="21"/>
          <p:cNvSpPr txBox="true"/>
          <p:nvPr/>
        </p:nvSpPr>
        <p:spPr>
          <a:xfrm rot="0">
            <a:off x="1305272" y="5420038"/>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MENAMBAH KOLOM</a:t>
            </a:r>
          </a:p>
        </p:txBody>
      </p:sp>
      <p:sp>
        <p:nvSpPr>
          <p:cNvPr name="TextBox 22" id="22"/>
          <p:cNvSpPr txBox="true"/>
          <p:nvPr/>
        </p:nvSpPr>
        <p:spPr>
          <a:xfrm rot="0">
            <a:off x="9675889" y="6064816"/>
            <a:ext cx="6455120" cy="570865"/>
          </a:xfrm>
          <a:prstGeom prst="rect">
            <a:avLst/>
          </a:prstGeom>
        </p:spPr>
        <p:txBody>
          <a:bodyPr anchor="t" rtlCol="false" tIns="0" lIns="0" bIns="0" rIns="0">
            <a:spAutoFit/>
          </a:bodyPr>
          <a:lstStyle/>
          <a:p>
            <a:pPr algn="ctr">
              <a:lnSpc>
                <a:spcPts val="4760"/>
              </a:lnSpc>
            </a:pPr>
            <a:r>
              <a:rPr lang="en-US" b="true" sz="3400">
                <a:solidFill>
                  <a:srgbClr val="404040"/>
                </a:solidFill>
                <a:latin typeface="Nunito Sans Semi-Bold"/>
                <a:ea typeface="Nunito Sans Semi-Bold"/>
                <a:cs typeface="Nunito Sans Semi-Bold"/>
                <a:sym typeface="Nunito Sans Semi-Bold"/>
              </a:rPr>
              <a:t>MERUBAH TIPE DATA</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78980" y="363605"/>
            <a:ext cx="12304899" cy="1289554"/>
            <a:chOff x="0" y="0"/>
            <a:chExt cx="6678449" cy="699902"/>
          </a:xfrm>
        </p:grpSpPr>
        <p:sp>
          <p:nvSpPr>
            <p:cNvPr name="Freeform 4" id="4"/>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grpSp>
        <p:nvGrpSpPr>
          <p:cNvPr name="Group 5" id="5"/>
          <p:cNvGrpSpPr/>
          <p:nvPr/>
        </p:nvGrpSpPr>
        <p:grpSpPr>
          <a:xfrm rot="0">
            <a:off x="3004121" y="4280754"/>
            <a:ext cx="12304899" cy="1289554"/>
            <a:chOff x="0" y="0"/>
            <a:chExt cx="6678449" cy="699902"/>
          </a:xfrm>
        </p:grpSpPr>
        <p:sp>
          <p:nvSpPr>
            <p:cNvPr name="Freeform 6" id="6"/>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Freeform 7" id="7"/>
          <p:cNvSpPr/>
          <p:nvPr/>
        </p:nvSpPr>
        <p:spPr>
          <a:xfrm flipH="false" flipV="false" rot="0">
            <a:off x="4005091" y="2263052"/>
            <a:ext cx="9696517" cy="964199"/>
          </a:xfrm>
          <a:custGeom>
            <a:avLst/>
            <a:gdLst/>
            <a:ahLst/>
            <a:cxnLst/>
            <a:rect r="r" b="b" t="t" l="l"/>
            <a:pathLst>
              <a:path h="964199" w="9696517">
                <a:moveTo>
                  <a:pt x="0" y="0"/>
                </a:moveTo>
                <a:lnTo>
                  <a:pt x="9696517" y="0"/>
                </a:lnTo>
                <a:lnTo>
                  <a:pt x="9696517" y="964199"/>
                </a:lnTo>
                <a:lnTo>
                  <a:pt x="0" y="964199"/>
                </a:lnTo>
                <a:lnTo>
                  <a:pt x="0" y="0"/>
                </a:lnTo>
                <a:close/>
              </a:path>
            </a:pathLst>
          </a:custGeom>
          <a:blipFill>
            <a:blip r:embed="rId3"/>
            <a:stretch>
              <a:fillRect l="-79443" t="-518807" r="-56409" b="-863614"/>
            </a:stretch>
          </a:blipFill>
        </p:spPr>
      </p:sp>
      <p:sp>
        <p:nvSpPr>
          <p:cNvPr name="Freeform 8" id="8"/>
          <p:cNvSpPr/>
          <p:nvPr/>
        </p:nvSpPr>
        <p:spPr>
          <a:xfrm flipH="false" flipV="false" rot="0">
            <a:off x="4044508" y="5782464"/>
            <a:ext cx="10224125" cy="828417"/>
          </a:xfrm>
          <a:custGeom>
            <a:avLst/>
            <a:gdLst/>
            <a:ahLst/>
            <a:cxnLst/>
            <a:rect r="r" b="b" t="t" l="l"/>
            <a:pathLst>
              <a:path h="828417" w="10224125">
                <a:moveTo>
                  <a:pt x="0" y="0"/>
                </a:moveTo>
                <a:lnTo>
                  <a:pt x="10224125" y="0"/>
                </a:lnTo>
                <a:lnTo>
                  <a:pt x="10224125" y="828416"/>
                </a:lnTo>
                <a:lnTo>
                  <a:pt x="0" y="828416"/>
                </a:lnTo>
                <a:lnTo>
                  <a:pt x="0" y="0"/>
                </a:lnTo>
                <a:close/>
              </a:path>
            </a:pathLst>
          </a:custGeom>
          <a:blipFill>
            <a:blip r:embed="rId4"/>
            <a:stretch>
              <a:fillRect l="-78675" t="-438520" r="-56413" b="-1274863"/>
            </a:stretch>
          </a:blipFill>
        </p:spPr>
      </p:sp>
      <p:sp>
        <p:nvSpPr>
          <p:cNvPr name="TextBox 9" id="9"/>
          <p:cNvSpPr txBox="true"/>
          <p:nvPr/>
        </p:nvSpPr>
        <p:spPr>
          <a:xfrm rot="0">
            <a:off x="5423578" y="4611524"/>
            <a:ext cx="7516267"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MERUBAH PASSWORD USER [root] </a:t>
            </a:r>
          </a:p>
          <a:p>
            <a:pPr algn="ctr">
              <a:lnSpc>
                <a:spcPts val="4760"/>
              </a:lnSpc>
            </a:pPr>
          </a:p>
        </p:txBody>
      </p:sp>
      <p:sp>
        <p:nvSpPr>
          <p:cNvPr name="TextBox 10" id="10"/>
          <p:cNvSpPr txBox="true"/>
          <p:nvPr/>
        </p:nvSpPr>
        <p:spPr>
          <a:xfrm rot="0">
            <a:off x="3381303" y="476250"/>
            <a:ext cx="10944093" cy="1047750"/>
          </a:xfrm>
          <a:prstGeom prst="rect">
            <a:avLst/>
          </a:prstGeom>
        </p:spPr>
        <p:txBody>
          <a:bodyPr anchor="t" rtlCol="false" tIns="0" lIns="0" bIns="0" rIns="0">
            <a:spAutoFit/>
          </a:bodyPr>
          <a:lstStyle/>
          <a:p>
            <a:pPr algn="ctr">
              <a:lnSpc>
                <a:spcPts val="4200"/>
              </a:lnSpc>
            </a:pPr>
            <a:r>
              <a:rPr lang="en-US" sz="3000" b="true">
                <a:solidFill>
                  <a:srgbClr val="404040"/>
                </a:solidFill>
                <a:latin typeface="Nunito Sans Semi-Bold"/>
                <a:ea typeface="Nunito Sans Semi-Bold"/>
                <a:cs typeface="Nunito Sans Semi-Bold"/>
                <a:sym typeface="Nunito Sans Semi-Bold"/>
              </a:rPr>
              <a:t>HAPUS USER </a:t>
            </a:r>
          </a:p>
          <a:p>
            <a:pPr algn="ctr">
              <a:lnSpc>
                <a:spcPts val="4200"/>
              </a:lnSpc>
              <a:spcBef>
                <a:spcPct val="0"/>
              </a:spcBef>
            </a:pPr>
          </a:p>
        </p:txBody>
      </p:sp>
      <p:grpSp>
        <p:nvGrpSpPr>
          <p:cNvPr name="Group 11" id="11"/>
          <p:cNvGrpSpPr/>
          <p:nvPr/>
        </p:nvGrpSpPr>
        <p:grpSpPr>
          <a:xfrm rot="0">
            <a:off x="2978980" y="6820430"/>
            <a:ext cx="12304899" cy="1289554"/>
            <a:chOff x="0" y="0"/>
            <a:chExt cx="6678449" cy="699902"/>
          </a:xfrm>
        </p:grpSpPr>
        <p:sp>
          <p:nvSpPr>
            <p:cNvPr name="Freeform 12" id="12"/>
            <p:cNvSpPr/>
            <p:nvPr/>
          </p:nvSpPr>
          <p:spPr>
            <a:xfrm flipH="false" flipV="false" rot="0">
              <a:off x="0" y="0"/>
              <a:ext cx="6678449" cy="699902"/>
            </a:xfrm>
            <a:custGeom>
              <a:avLst/>
              <a:gdLst/>
              <a:ahLst/>
              <a:cxnLst/>
              <a:rect r="r" b="b" t="t" l="l"/>
              <a:pathLst>
                <a:path h="699902" w="6678449">
                  <a:moveTo>
                    <a:pt x="6553989" y="699902"/>
                  </a:moveTo>
                  <a:lnTo>
                    <a:pt x="124460" y="699902"/>
                  </a:lnTo>
                  <a:cubicBezTo>
                    <a:pt x="55880" y="699902"/>
                    <a:pt x="0" y="644022"/>
                    <a:pt x="0" y="575442"/>
                  </a:cubicBezTo>
                  <a:lnTo>
                    <a:pt x="0" y="124460"/>
                  </a:lnTo>
                  <a:cubicBezTo>
                    <a:pt x="0" y="55880"/>
                    <a:pt x="55880" y="0"/>
                    <a:pt x="124460" y="0"/>
                  </a:cubicBezTo>
                  <a:lnTo>
                    <a:pt x="6553989" y="0"/>
                  </a:lnTo>
                  <a:cubicBezTo>
                    <a:pt x="6622569" y="0"/>
                    <a:pt x="6678449" y="55880"/>
                    <a:pt x="6678449" y="124460"/>
                  </a:cubicBezTo>
                  <a:lnTo>
                    <a:pt x="6678449" y="575442"/>
                  </a:lnTo>
                  <a:cubicBezTo>
                    <a:pt x="6678449" y="644022"/>
                    <a:pt x="6622569" y="699902"/>
                    <a:pt x="6553989" y="699902"/>
                  </a:cubicBezTo>
                  <a:close/>
                </a:path>
              </a:pathLst>
            </a:custGeom>
            <a:solidFill>
              <a:srgbClr val="FADDB7"/>
            </a:solidFill>
          </p:spPr>
        </p:sp>
      </p:grpSp>
      <p:sp>
        <p:nvSpPr>
          <p:cNvPr name="TextBox 13" id="13"/>
          <p:cNvSpPr txBox="true"/>
          <p:nvPr/>
        </p:nvSpPr>
        <p:spPr>
          <a:xfrm rot="0">
            <a:off x="4718181" y="7151200"/>
            <a:ext cx="8876779" cy="1170940"/>
          </a:xfrm>
          <a:prstGeom prst="rect">
            <a:avLst/>
          </a:prstGeom>
        </p:spPr>
        <p:txBody>
          <a:bodyPr anchor="t" rtlCol="false" tIns="0" lIns="0" bIns="0" rIns="0">
            <a:spAutoFit/>
          </a:bodyPr>
          <a:lstStyle/>
          <a:p>
            <a:pPr algn="ctr">
              <a:lnSpc>
                <a:spcPts val="4760"/>
              </a:lnSpc>
            </a:pPr>
            <a:r>
              <a:rPr lang="en-US" sz="3400" b="true">
                <a:solidFill>
                  <a:srgbClr val="404040"/>
                </a:solidFill>
                <a:latin typeface="Nunito Sans Bold"/>
                <a:ea typeface="Nunito Sans Bold"/>
                <a:cs typeface="Nunito Sans Bold"/>
                <a:sym typeface="Nunito Sans Bold"/>
              </a:rPr>
              <a:t>MERUBAH PASSWORD LAMA USER [root] </a:t>
            </a:r>
          </a:p>
          <a:p>
            <a:pPr algn="ctr">
              <a:lnSpc>
                <a:spcPts val="4760"/>
              </a:lnSpc>
            </a:pPr>
          </a:p>
        </p:txBody>
      </p:sp>
      <p:sp>
        <p:nvSpPr>
          <p:cNvPr name="Freeform 14" id="14"/>
          <p:cNvSpPr/>
          <p:nvPr/>
        </p:nvSpPr>
        <p:spPr>
          <a:xfrm flipH="false" flipV="false" rot="0">
            <a:off x="4044508" y="8322140"/>
            <a:ext cx="10224125" cy="1639023"/>
          </a:xfrm>
          <a:custGeom>
            <a:avLst/>
            <a:gdLst/>
            <a:ahLst/>
            <a:cxnLst/>
            <a:rect r="r" b="b" t="t" l="l"/>
            <a:pathLst>
              <a:path h="1639023" w="10224125">
                <a:moveTo>
                  <a:pt x="0" y="0"/>
                </a:moveTo>
                <a:lnTo>
                  <a:pt x="10224125" y="0"/>
                </a:lnTo>
                <a:lnTo>
                  <a:pt x="10224125" y="1639023"/>
                </a:lnTo>
                <a:lnTo>
                  <a:pt x="0" y="1639023"/>
                </a:lnTo>
                <a:lnTo>
                  <a:pt x="0" y="0"/>
                </a:lnTo>
                <a:close/>
              </a:path>
            </a:pathLst>
          </a:custGeom>
          <a:blipFill>
            <a:blip r:embed="rId4"/>
            <a:stretch>
              <a:fillRect l="-78675" t="-660040" r="-56413" b="-156504"/>
            </a:stretch>
          </a:blipFill>
        </p:spPr>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090" t="-33503" r="-48533" b="-35121"/>
            </a:stretch>
          </a:blipFill>
        </p:spPr>
      </p:sp>
      <p:sp>
        <p:nvSpPr>
          <p:cNvPr name="Freeform 3" id="3"/>
          <p:cNvSpPr/>
          <p:nvPr/>
        </p:nvSpPr>
        <p:spPr>
          <a:xfrm flipH="false" flipV="false" rot="-753236">
            <a:off x="12002724" y="-3086100"/>
            <a:ext cx="7252335" cy="8229600"/>
          </a:xfrm>
          <a:custGeom>
            <a:avLst/>
            <a:gdLst/>
            <a:ahLst/>
            <a:cxnLst/>
            <a:rect r="r" b="b" t="t" l="l"/>
            <a:pathLst>
              <a:path h="8229600" w="7252335">
                <a:moveTo>
                  <a:pt x="0" y="0"/>
                </a:moveTo>
                <a:lnTo>
                  <a:pt x="7252335" y="0"/>
                </a:lnTo>
                <a:lnTo>
                  <a:pt x="7252335" y="8229600"/>
                </a:lnTo>
                <a:lnTo>
                  <a:pt x="0" y="8229600"/>
                </a:lnTo>
                <a:lnTo>
                  <a:pt x="0" y="0"/>
                </a:lnTo>
                <a:close/>
              </a:path>
            </a:pathLst>
          </a:custGeom>
          <a:blipFill>
            <a:blip r:embed="rId3"/>
            <a:stretch>
              <a:fillRect l="0" t="0" r="0" b="0"/>
            </a:stretch>
          </a:blipFill>
        </p:spPr>
      </p:sp>
      <p:sp>
        <p:nvSpPr>
          <p:cNvPr name="TextBox 4" id="4"/>
          <p:cNvSpPr txBox="true"/>
          <p:nvPr/>
        </p:nvSpPr>
        <p:spPr>
          <a:xfrm rot="0">
            <a:off x="4406849" y="3255001"/>
            <a:ext cx="9474301" cy="3586498"/>
          </a:xfrm>
          <a:prstGeom prst="rect">
            <a:avLst/>
          </a:prstGeom>
        </p:spPr>
        <p:txBody>
          <a:bodyPr anchor="t" rtlCol="false" tIns="0" lIns="0" bIns="0" rIns="0">
            <a:spAutoFit/>
          </a:bodyPr>
          <a:lstStyle/>
          <a:p>
            <a:pPr algn="ctr">
              <a:lnSpc>
                <a:spcPts val="14419"/>
              </a:lnSpc>
            </a:pPr>
            <a:r>
              <a:rPr lang="en-US" b="true" sz="10299">
                <a:solidFill>
                  <a:srgbClr val="404040"/>
                </a:solidFill>
                <a:latin typeface="Nunito Sans Bold"/>
                <a:ea typeface="Nunito Sans Bold"/>
                <a:cs typeface="Nunito Sans Bold"/>
                <a:sym typeface="Nunito Sans Bold"/>
              </a:rPr>
              <a:t>TERIMA KASIH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DAGX87IWvkY</dc:identifier>
  <dcterms:modified xsi:type="dcterms:W3CDTF">2011-08-01T06:04:30Z</dcterms:modified>
  <cp:revision>1</cp:revision>
  <dc:title>BELAJAr MYSQL DAri 0</dc:title>
</cp:coreProperties>
</file>